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430" r:id="rId2"/>
    <p:sldId id="368" r:id="rId3"/>
    <p:sldId id="369" r:id="rId4"/>
    <p:sldId id="432" r:id="rId5"/>
    <p:sldId id="399" r:id="rId6"/>
    <p:sldId id="433" r:id="rId7"/>
    <p:sldId id="400" r:id="rId8"/>
    <p:sldId id="434" r:id="rId9"/>
    <p:sldId id="435" r:id="rId10"/>
    <p:sldId id="401" r:id="rId11"/>
    <p:sldId id="436" r:id="rId12"/>
    <p:sldId id="423" r:id="rId13"/>
    <p:sldId id="437" r:id="rId14"/>
    <p:sldId id="405" r:id="rId15"/>
  </p:sldIdLst>
  <p:sldSz cx="9144000" cy="5143500" type="screen16x9"/>
  <p:notesSz cx="6858000" cy="9144000"/>
  <p:custDataLst>
    <p:tags r:id="rId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342809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685617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028426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371234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1714043" algn="l" defTabSz="685617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056851" algn="l" defTabSz="685617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2399660" algn="l" defTabSz="685617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2742468" algn="l" defTabSz="685617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5DC"/>
    <a:srgbClr val="21A3D0"/>
    <a:srgbClr val="A9BECB"/>
    <a:srgbClr val="F8F8F8"/>
    <a:srgbClr val="D01C63"/>
    <a:srgbClr val="0067AC"/>
    <a:srgbClr val="DDDDD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44" autoAdjust="0"/>
  </p:normalViewPr>
  <p:slideViewPr>
    <p:cSldViewPr snapToObjects="1">
      <p:cViewPr varScale="1">
        <p:scale>
          <a:sx n="108" d="100"/>
          <a:sy n="108" d="100"/>
        </p:scale>
        <p:origin x="730" y="86"/>
      </p:cViewPr>
      <p:guideLst>
        <p:guide orient="horz" pos="1619"/>
        <p:guide pos="28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1" d="100"/>
        <a:sy n="15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3A93C214-0B12-46AB-8A79-327EE726E8C2}" type="datetimeFigureOut">
              <a:rPr lang="zh-CN" altLang="en-US"/>
              <a:pPr/>
              <a:t>2020/7/24</a:t>
            </a:fld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36EE78B-84D8-412F-BC69-ACC7C447BAFC}" type="slidenum">
              <a:rPr lang="zh-CN" alt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988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342809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68561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02842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37123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714043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851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660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468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01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66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63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63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8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6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10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63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6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6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97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63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E78B-84D8-412F-BC69-ACC7C447BAFC}" type="slidenum">
              <a:rPr lang="zh-CN" alt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6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532" y="1597819"/>
            <a:ext cx="7772936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065" y="2914650"/>
            <a:ext cx="6401871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809" indent="0" algn="ctr">
              <a:buNone/>
              <a:defRPr/>
            </a:lvl2pPr>
            <a:lvl3pPr marL="685617" indent="0" algn="ctr">
              <a:buNone/>
              <a:defRPr/>
            </a:lvl3pPr>
            <a:lvl4pPr marL="1028426" indent="0" algn="ctr">
              <a:buNone/>
              <a:defRPr/>
            </a:lvl4pPr>
            <a:lvl5pPr marL="1371234" indent="0" algn="ctr">
              <a:buNone/>
              <a:defRPr/>
            </a:lvl5pPr>
            <a:lvl6pPr marL="1714043" indent="0" algn="ctr">
              <a:buNone/>
              <a:defRPr/>
            </a:lvl6pPr>
            <a:lvl7pPr marL="2056851" indent="0" algn="ctr">
              <a:buNone/>
              <a:defRPr/>
            </a:lvl7pPr>
            <a:lvl8pPr marL="2399660" indent="0" algn="ctr">
              <a:buNone/>
              <a:defRPr/>
            </a:lvl8pPr>
            <a:lvl9pPr marL="2742468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00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9263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382" y="681038"/>
            <a:ext cx="2056597" cy="391358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022" y="681038"/>
            <a:ext cx="6059105" cy="391358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93752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63050" cy="5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等腰三角形 3"/>
          <p:cNvSpPr/>
          <p:nvPr userDrawn="1"/>
        </p:nvSpPr>
        <p:spPr bwMode="auto">
          <a:xfrm flipH="1">
            <a:off x="-1624170" y="531268"/>
            <a:ext cx="8114653" cy="2577429"/>
          </a:xfrm>
          <a:custGeom>
            <a:avLst/>
            <a:gdLst>
              <a:gd name="connsiteX0" fmla="*/ 0 w 3600445"/>
              <a:gd name="connsiteY0" fmla="*/ 2160267 h 2160267"/>
              <a:gd name="connsiteX1" fmla="*/ 3600445 w 3600445"/>
              <a:gd name="connsiteY1" fmla="*/ 0 h 2160267"/>
              <a:gd name="connsiteX2" fmla="*/ 3600445 w 3600445"/>
              <a:gd name="connsiteY2" fmla="*/ 2160267 h 2160267"/>
              <a:gd name="connsiteX3" fmla="*/ 0 w 3600445"/>
              <a:gd name="connsiteY3" fmla="*/ 2160267 h 2160267"/>
              <a:gd name="connsiteX0" fmla="*/ 0 w 3600445"/>
              <a:gd name="connsiteY0" fmla="*/ 2160267 h 2934967"/>
              <a:gd name="connsiteX1" fmla="*/ 3600445 w 3600445"/>
              <a:gd name="connsiteY1" fmla="*/ 0 h 2934967"/>
              <a:gd name="connsiteX2" fmla="*/ 742945 w 3600445"/>
              <a:gd name="connsiteY2" fmla="*/ 2934967 h 2934967"/>
              <a:gd name="connsiteX3" fmla="*/ 0 w 3600445"/>
              <a:gd name="connsiteY3" fmla="*/ 2160267 h 2934967"/>
              <a:gd name="connsiteX0" fmla="*/ 0 w 7956545"/>
              <a:gd name="connsiteY0" fmla="*/ 2236467 h 3011167"/>
              <a:gd name="connsiteX1" fmla="*/ 7956545 w 7956545"/>
              <a:gd name="connsiteY1" fmla="*/ 0 h 3011167"/>
              <a:gd name="connsiteX2" fmla="*/ 742945 w 7956545"/>
              <a:gd name="connsiteY2" fmla="*/ 3011167 h 3011167"/>
              <a:gd name="connsiteX3" fmla="*/ 0 w 7956545"/>
              <a:gd name="connsiteY3" fmla="*/ 2236467 h 3011167"/>
              <a:gd name="connsiteX0" fmla="*/ 0 w 8032745"/>
              <a:gd name="connsiteY0" fmla="*/ 1804667 h 3011167"/>
              <a:gd name="connsiteX1" fmla="*/ 8032745 w 8032745"/>
              <a:gd name="connsiteY1" fmla="*/ 0 h 3011167"/>
              <a:gd name="connsiteX2" fmla="*/ 819145 w 8032745"/>
              <a:gd name="connsiteY2" fmla="*/ 3011167 h 3011167"/>
              <a:gd name="connsiteX3" fmla="*/ 0 w 8032745"/>
              <a:gd name="connsiteY3" fmla="*/ 1804667 h 3011167"/>
              <a:gd name="connsiteX0" fmla="*/ 146055 w 8178800"/>
              <a:gd name="connsiteY0" fmla="*/ 1804667 h 3442967"/>
              <a:gd name="connsiteX1" fmla="*/ 8178800 w 8178800"/>
              <a:gd name="connsiteY1" fmla="*/ 0 h 3442967"/>
              <a:gd name="connsiteX2" fmla="*/ 0 w 8178800"/>
              <a:gd name="connsiteY2" fmla="*/ 3442967 h 3442967"/>
              <a:gd name="connsiteX3" fmla="*/ 146055 w 8178800"/>
              <a:gd name="connsiteY3" fmla="*/ 1804667 h 3442967"/>
              <a:gd name="connsiteX0" fmla="*/ 0 w 8032745"/>
              <a:gd name="connsiteY0" fmla="*/ 1804667 h 3341367"/>
              <a:gd name="connsiteX1" fmla="*/ 8032745 w 8032745"/>
              <a:gd name="connsiteY1" fmla="*/ 0 h 3341367"/>
              <a:gd name="connsiteX2" fmla="*/ 2017652 w 8032745"/>
              <a:gd name="connsiteY2" fmla="*/ 3341367 h 3341367"/>
              <a:gd name="connsiteX3" fmla="*/ 0 w 8032745"/>
              <a:gd name="connsiteY3" fmla="*/ 1804667 h 3341367"/>
              <a:gd name="connsiteX0" fmla="*/ 0 w 7825390"/>
              <a:gd name="connsiteY0" fmla="*/ 1347467 h 3341367"/>
              <a:gd name="connsiteX1" fmla="*/ 7825390 w 7825390"/>
              <a:gd name="connsiteY1" fmla="*/ 0 h 3341367"/>
              <a:gd name="connsiteX2" fmla="*/ 1810297 w 7825390"/>
              <a:gd name="connsiteY2" fmla="*/ 3341367 h 3341367"/>
              <a:gd name="connsiteX3" fmla="*/ 0 w 7825390"/>
              <a:gd name="connsiteY3" fmla="*/ 1347467 h 3341367"/>
              <a:gd name="connsiteX0" fmla="*/ 0 w 7595496"/>
              <a:gd name="connsiteY0" fmla="*/ 356867 h 3341367"/>
              <a:gd name="connsiteX1" fmla="*/ 7595496 w 7595496"/>
              <a:gd name="connsiteY1" fmla="*/ 0 h 3341367"/>
              <a:gd name="connsiteX2" fmla="*/ 1580403 w 7595496"/>
              <a:gd name="connsiteY2" fmla="*/ 3341367 h 3341367"/>
              <a:gd name="connsiteX3" fmla="*/ 0 w 7595496"/>
              <a:gd name="connsiteY3" fmla="*/ 356867 h 3341367"/>
              <a:gd name="connsiteX0" fmla="*/ 0 w 7595496"/>
              <a:gd name="connsiteY0" fmla="*/ 356867 h 3398517"/>
              <a:gd name="connsiteX1" fmla="*/ 7595496 w 7595496"/>
              <a:gd name="connsiteY1" fmla="*/ 0 h 3398517"/>
              <a:gd name="connsiteX2" fmla="*/ 2527025 w 7595496"/>
              <a:gd name="connsiteY2" fmla="*/ 3398517 h 3398517"/>
              <a:gd name="connsiteX3" fmla="*/ 0 w 7595496"/>
              <a:gd name="connsiteY3" fmla="*/ 356867 h 339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5496" h="3398517">
                <a:moveTo>
                  <a:pt x="0" y="356867"/>
                </a:moveTo>
                <a:lnTo>
                  <a:pt x="7595496" y="0"/>
                </a:lnTo>
                <a:lnTo>
                  <a:pt x="2527025" y="3398517"/>
                </a:lnTo>
                <a:lnTo>
                  <a:pt x="0" y="356867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rgbClr val="00B0F0">
                  <a:alpha val="66000"/>
                </a:srgb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等腰三角形 3"/>
          <p:cNvSpPr/>
          <p:nvPr userDrawn="1"/>
        </p:nvSpPr>
        <p:spPr bwMode="auto">
          <a:xfrm>
            <a:off x="2738955" y="-26858"/>
            <a:ext cx="5978135" cy="2619458"/>
          </a:xfrm>
          <a:custGeom>
            <a:avLst/>
            <a:gdLst>
              <a:gd name="connsiteX0" fmla="*/ 0 w 3600445"/>
              <a:gd name="connsiteY0" fmla="*/ 2160267 h 2160267"/>
              <a:gd name="connsiteX1" fmla="*/ 3600445 w 3600445"/>
              <a:gd name="connsiteY1" fmla="*/ 0 h 2160267"/>
              <a:gd name="connsiteX2" fmla="*/ 3600445 w 3600445"/>
              <a:gd name="connsiteY2" fmla="*/ 2160267 h 2160267"/>
              <a:gd name="connsiteX3" fmla="*/ 0 w 3600445"/>
              <a:gd name="connsiteY3" fmla="*/ 2160267 h 2160267"/>
              <a:gd name="connsiteX0" fmla="*/ 0 w 3600445"/>
              <a:gd name="connsiteY0" fmla="*/ 2160267 h 2934967"/>
              <a:gd name="connsiteX1" fmla="*/ 3600445 w 3600445"/>
              <a:gd name="connsiteY1" fmla="*/ 0 h 2934967"/>
              <a:gd name="connsiteX2" fmla="*/ 742945 w 3600445"/>
              <a:gd name="connsiteY2" fmla="*/ 2934967 h 2934967"/>
              <a:gd name="connsiteX3" fmla="*/ 0 w 3600445"/>
              <a:gd name="connsiteY3" fmla="*/ 2160267 h 2934967"/>
              <a:gd name="connsiteX0" fmla="*/ 0 w 7956545"/>
              <a:gd name="connsiteY0" fmla="*/ 2236467 h 3011167"/>
              <a:gd name="connsiteX1" fmla="*/ 7956545 w 7956545"/>
              <a:gd name="connsiteY1" fmla="*/ 0 h 3011167"/>
              <a:gd name="connsiteX2" fmla="*/ 742945 w 7956545"/>
              <a:gd name="connsiteY2" fmla="*/ 3011167 h 3011167"/>
              <a:gd name="connsiteX3" fmla="*/ 0 w 7956545"/>
              <a:gd name="connsiteY3" fmla="*/ 2236467 h 3011167"/>
              <a:gd name="connsiteX0" fmla="*/ 0 w 8032745"/>
              <a:gd name="connsiteY0" fmla="*/ 1804667 h 3011167"/>
              <a:gd name="connsiteX1" fmla="*/ 8032745 w 8032745"/>
              <a:gd name="connsiteY1" fmla="*/ 0 h 3011167"/>
              <a:gd name="connsiteX2" fmla="*/ 819145 w 8032745"/>
              <a:gd name="connsiteY2" fmla="*/ 3011167 h 3011167"/>
              <a:gd name="connsiteX3" fmla="*/ 0 w 8032745"/>
              <a:gd name="connsiteY3" fmla="*/ 1804667 h 3011167"/>
              <a:gd name="connsiteX0" fmla="*/ 146055 w 8178800"/>
              <a:gd name="connsiteY0" fmla="*/ 1804667 h 3442967"/>
              <a:gd name="connsiteX1" fmla="*/ 8178800 w 8178800"/>
              <a:gd name="connsiteY1" fmla="*/ 0 h 3442967"/>
              <a:gd name="connsiteX2" fmla="*/ 0 w 8178800"/>
              <a:gd name="connsiteY2" fmla="*/ 3442967 h 3442967"/>
              <a:gd name="connsiteX3" fmla="*/ 146055 w 8178800"/>
              <a:gd name="connsiteY3" fmla="*/ 1804667 h 3442967"/>
              <a:gd name="connsiteX0" fmla="*/ 158755 w 8178800"/>
              <a:gd name="connsiteY0" fmla="*/ 864867 h 3442967"/>
              <a:gd name="connsiteX1" fmla="*/ 8178800 w 8178800"/>
              <a:gd name="connsiteY1" fmla="*/ 0 h 3442967"/>
              <a:gd name="connsiteX2" fmla="*/ 0 w 8178800"/>
              <a:gd name="connsiteY2" fmla="*/ 3442967 h 3442967"/>
              <a:gd name="connsiteX3" fmla="*/ 158755 w 8178800"/>
              <a:gd name="connsiteY3" fmla="*/ 864867 h 3442967"/>
              <a:gd name="connsiteX0" fmla="*/ 158755 w 6959600"/>
              <a:gd name="connsiteY0" fmla="*/ 0 h 2578100"/>
              <a:gd name="connsiteX1" fmla="*/ 6959600 w 6959600"/>
              <a:gd name="connsiteY1" fmla="*/ 494033 h 2578100"/>
              <a:gd name="connsiteX2" fmla="*/ 0 w 6959600"/>
              <a:gd name="connsiteY2" fmla="*/ 2578100 h 2578100"/>
              <a:gd name="connsiteX3" fmla="*/ 158755 w 6959600"/>
              <a:gd name="connsiteY3" fmla="*/ 0 h 2578100"/>
              <a:gd name="connsiteX0" fmla="*/ 0 w 6800845"/>
              <a:gd name="connsiteY0" fmla="*/ 0 h 1295400"/>
              <a:gd name="connsiteX1" fmla="*/ 6800845 w 6800845"/>
              <a:gd name="connsiteY1" fmla="*/ 494033 h 1295400"/>
              <a:gd name="connsiteX2" fmla="*/ 463545 w 6800845"/>
              <a:gd name="connsiteY2" fmla="*/ 1295400 h 1295400"/>
              <a:gd name="connsiteX3" fmla="*/ 0 w 6800845"/>
              <a:gd name="connsiteY3" fmla="*/ 0 h 1295400"/>
              <a:gd name="connsiteX0" fmla="*/ 0 w 6800845"/>
              <a:gd name="connsiteY0" fmla="*/ 0 h 1905000"/>
              <a:gd name="connsiteX1" fmla="*/ 6800845 w 6800845"/>
              <a:gd name="connsiteY1" fmla="*/ 494033 h 1905000"/>
              <a:gd name="connsiteX2" fmla="*/ 1009645 w 6800845"/>
              <a:gd name="connsiteY2" fmla="*/ 1905000 h 1905000"/>
              <a:gd name="connsiteX3" fmla="*/ 0 w 6800845"/>
              <a:gd name="connsiteY3" fmla="*/ 0 h 1905000"/>
              <a:gd name="connsiteX0" fmla="*/ 0 w 6089645"/>
              <a:gd name="connsiteY0" fmla="*/ 0 h 4648200"/>
              <a:gd name="connsiteX1" fmla="*/ 6089645 w 6089645"/>
              <a:gd name="connsiteY1" fmla="*/ 3237233 h 4648200"/>
              <a:gd name="connsiteX2" fmla="*/ 298445 w 6089645"/>
              <a:gd name="connsiteY2" fmla="*/ 4648200 h 4648200"/>
              <a:gd name="connsiteX3" fmla="*/ 0 w 6089645"/>
              <a:gd name="connsiteY3" fmla="*/ 0 h 4648200"/>
              <a:gd name="connsiteX0" fmla="*/ 806455 w 6896100"/>
              <a:gd name="connsiteY0" fmla="*/ 0 h 4749800"/>
              <a:gd name="connsiteX1" fmla="*/ 6896100 w 6896100"/>
              <a:gd name="connsiteY1" fmla="*/ 3237233 h 4749800"/>
              <a:gd name="connsiteX2" fmla="*/ 0 w 6896100"/>
              <a:gd name="connsiteY2" fmla="*/ 4749800 h 4749800"/>
              <a:gd name="connsiteX3" fmla="*/ 806455 w 6896100"/>
              <a:gd name="connsiteY3" fmla="*/ 0 h 4749800"/>
              <a:gd name="connsiteX0" fmla="*/ 806455 w 6896100"/>
              <a:gd name="connsiteY0" fmla="*/ 0 h 4749800"/>
              <a:gd name="connsiteX1" fmla="*/ 2199269 w 6896100"/>
              <a:gd name="connsiteY1" fmla="*/ 771345 h 4749800"/>
              <a:gd name="connsiteX2" fmla="*/ 6896100 w 6896100"/>
              <a:gd name="connsiteY2" fmla="*/ 3237233 h 4749800"/>
              <a:gd name="connsiteX3" fmla="*/ 0 w 6896100"/>
              <a:gd name="connsiteY3" fmla="*/ 4749800 h 4749800"/>
              <a:gd name="connsiteX4" fmla="*/ 806455 w 6896100"/>
              <a:gd name="connsiteY4" fmla="*/ 0 h 4749800"/>
              <a:gd name="connsiteX0" fmla="*/ 806455 w 6896100"/>
              <a:gd name="connsiteY0" fmla="*/ 0 h 4749800"/>
              <a:gd name="connsiteX1" fmla="*/ 6785783 w 6896100"/>
              <a:gd name="connsiteY1" fmla="*/ 1743802 h 4749800"/>
              <a:gd name="connsiteX2" fmla="*/ 6896100 w 6896100"/>
              <a:gd name="connsiteY2" fmla="*/ 3237233 h 4749800"/>
              <a:gd name="connsiteX3" fmla="*/ 0 w 6896100"/>
              <a:gd name="connsiteY3" fmla="*/ 4749800 h 4749800"/>
              <a:gd name="connsiteX4" fmla="*/ 806455 w 6896100"/>
              <a:gd name="connsiteY4" fmla="*/ 0 h 4749800"/>
              <a:gd name="connsiteX0" fmla="*/ 806455 w 6896100"/>
              <a:gd name="connsiteY0" fmla="*/ 0 h 4749800"/>
              <a:gd name="connsiteX1" fmla="*/ 6655154 w 6896100"/>
              <a:gd name="connsiteY1" fmla="*/ 1569630 h 4749800"/>
              <a:gd name="connsiteX2" fmla="*/ 6896100 w 6896100"/>
              <a:gd name="connsiteY2" fmla="*/ 3237233 h 4749800"/>
              <a:gd name="connsiteX3" fmla="*/ 0 w 6896100"/>
              <a:gd name="connsiteY3" fmla="*/ 4749800 h 4749800"/>
              <a:gd name="connsiteX4" fmla="*/ 806455 w 6896100"/>
              <a:gd name="connsiteY4" fmla="*/ 0 h 4749800"/>
              <a:gd name="connsiteX0" fmla="*/ 690341 w 6896100"/>
              <a:gd name="connsiteY0" fmla="*/ 0 h 4546600"/>
              <a:gd name="connsiteX1" fmla="*/ 6655154 w 6896100"/>
              <a:gd name="connsiteY1" fmla="*/ 1366430 h 4546600"/>
              <a:gd name="connsiteX2" fmla="*/ 6896100 w 6896100"/>
              <a:gd name="connsiteY2" fmla="*/ 3034033 h 4546600"/>
              <a:gd name="connsiteX3" fmla="*/ 0 w 6896100"/>
              <a:gd name="connsiteY3" fmla="*/ 4546600 h 4546600"/>
              <a:gd name="connsiteX4" fmla="*/ 690341 w 6896100"/>
              <a:gd name="connsiteY4" fmla="*/ 0 h 4546600"/>
              <a:gd name="connsiteX0" fmla="*/ 2235142 w 6896100"/>
              <a:gd name="connsiteY0" fmla="*/ 0 h 4697312"/>
              <a:gd name="connsiteX1" fmla="*/ 6655154 w 6896100"/>
              <a:gd name="connsiteY1" fmla="*/ 1517142 h 4697312"/>
              <a:gd name="connsiteX2" fmla="*/ 6896100 w 6896100"/>
              <a:gd name="connsiteY2" fmla="*/ 3184745 h 4697312"/>
              <a:gd name="connsiteX3" fmla="*/ 0 w 6896100"/>
              <a:gd name="connsiteY3" fmla="*/ 4697312 h 4697312"/>
              <a:gd name="connsiteX4" fmla="*/ 2235142 w 6896100"/>
              <a:gd name="connsiteY4" fmla="*/ 0 h 4697312"/>
              <a:gd name="connsiteX0" fmla="*/ 2235142 w 6896100"/>
              <a:gd name="connsiteY0" fmla="*/ 0 h 4697312"/>
              <a:gd name="connsiteX1" fmla="*/ 6165339 w 6896100"/>
              <a:gd name="connsiteY1" fmla="*/ 1630177 h 4697312"/>
              <a:gd name="connsiteX2" fmla="*/ 6896100 w 6896100"/>
              <a:gd name="connsiteY2" fmla="*/ 3184745 h 4697312"/>
              <a:gd name="connsiteX3" fmla="*/ 0 w 6896100"/>
              <a:gd name="connsiteY3" fmla="*/ 4697312 h 4697312"/>
              <a:gd name="connsiteX4" fmla="*/ 2235142 w 6896100"/>
              <a:gd name="connsiteY4" fmla="*/ 0 h 4697312"/>
              <a:gd name="connsiteX0" fmla="*/ 1481580 w 6896100"/>
              <a:gd name="connsiteY0" fmla="*/ 0 h 4546600"/>
              <a:gd name="connsiteX1" fmla="*/ 6165339 w 6896100"/>
              <a:gd name="connsiteY1" fmla="*/ 1479465 h 4546600"/>
              <a:gd name="connsiteX2" fmla="*/ 6896100 w 6896100"/>
              <a:gd name="connsiteY2" fmla="*/ 3034033 h 4546600"/>
              <a:gd name="connsiteX3" fmla="*/ 0 w 6896100"/>
              <a:gd name="connsiteY3" fmla="*/ 4546600 h 4546600"/>
              <a:gd name="connsiteX4" fmla="*/ 1481580 w 6896100"/>
              <a:gd name="connsiteY4" fmla="*/ 0 h 4546600"/>
              <a:gd name="connsiteX0" fmla="*/ 1481580 w 6165339"/>
              <a:gd name="connsiteY0" fmla="*/ 0 h 4546600"/>
              <a:gd name="connsiteX1" fmla="*/ 6165339 w 6165339"/>
              <a:gd name="connsiteY1" fmla="*/ 1479465 h 4546600"/>
              <a:gd name="connsiteX2" fmla="*/ 5991826 w 6165339"/>
              <a:gd name="connsiteY2" fmla="*/ 4164376 h 4546600"/>
              <a:gd name="connsiteX3" fmla="*/ 0 w 6165339"/>
              <a:gd name="connsiteY3" fmla="*/ 4546600 h 4546600"/>
              <a:gd name="connsiteX4" fmla="*/ 1481580 w 6165339"/>
              <a:gd name="connsiteY4" fmla="*/ 0 h 4546600"/>
              <a:gd name="connsiteX0" fmla="*/ 1481580 w 5991826"/>
              <a:gd name="connsiteY0" fmla="*/ 0 h 4546600"/>
              <a:gd name="connsiteX1" fmla="*/ 4658215 w 5991826"/>
              <a:gd name="connsiteY1" fmla="*/ 1517144 h 4546600"/>
              <a:gd name="connsiteX2" fmla="*/ 5991826 w 5991826"/>
              <a:gd name="connsiteY2" fmla="*/ 4164376 h 4546600"/>
              <a:gd name="connsiteX3" fmla="*/ 0 w 5991826"/>
              <a:gd name="connsiteY3" fmla="*/ 4546600 h 4546600"/>
              <a:gd name="connsiteX4" fmla="*/ 1481580 w 5991826"/>
              <a:gd name="connsiteY4" fmla="*/ 0 h 4546600"/>
              <a:gd name="connsiteX0" fmla="*/ 954087 w 5991826"/>
              <a:gd name="connsiteY0" fmla="*/ 0 h 3680004"/>
              <a:gd name="connsiteX1" fmla="*/ 4658215 w 5991826"/>
              <a:gd name="connsiteY1" fmla="*/ 650548 h 3680004"/>
              <a:gd name="connsiteX2" fmla="*/ 5991826 w 5991826"/>
              <a:gd name="connsiteY2" fmla="*/ 3297780 h 3680004"/>
              <a:gd name="connsiteX3" fmla="*/ 0 w 5991826"/>
              <a:gd name="connsiteY3" fmla="*/ 3680004 h 3680004"/>
              <a:gd name="connsiteX4" fmla="*/ 954087 w 5991826"/>
              <a:gd name="connsiteY4" fmla="*/ 0 h 3680004"/>
              <a:gd name="connsiteX0" fmla="*/ 539628 w 5991826"/>
              <a:gd name="connsiteY0" fmla="*/ 0 h 3453935"/>
              <a:gd name="connsiteX1" fmla="*/ 4658215 w 5991826"/>
              <a:gd name="connsiteY1" fmla="*/ 424479 h 3453935"/>
              <a:gd name="connsiteX2" fmla="*/ 5991826 w 5991826"/>
              <a:gd name="connsiteY2" fmla="*/ 3071711 h 3453935"/>
              <a:gd name="connsiteX3" fmla="*/ 0 w 5991826"/>
              <a:gd name="connsiteY3" fmla="*/ 3453935 h 3453935"/>
              <a:gd name="connsiteX4" fmla="*/ 539628 w 5991826"/>
              <a:gd name="connsiteY4" fmla="*/ 0 h 3453935"/>
              <a:gd name="connsiteX0" fmla="*/ 539628 w 5991826"/>
              <a:gd name="connsiteY0" fmla="*/ 0 h 3453935"/>
              <a:gd name="connsiteX1" fmla="*/ 5713202 w 5991826"/>
              <a:gd name="connsiteY1" fmla="*/ 1441787 h 3453935"/>
              <a:gd name="connsiteX2" fmla="*/ 5991826 w 5991826"/>
              <a:gd name="connsiteY2" fmla="*/ 3071711 h 3453935"/>
              <a:gd name="connsiteX3" fmla="*/ 0 w 5991826"/>
              <a:gd name="connsiteY3" fmla="*/ 3453935 h 3453935"/>
              <a:gd name="connsiteX4" fmla="*/ 539628 w 5991826"/>
              <a:gd name="connsiteY4" fmla="*/ 0 h 3453935"/>
              <a:gd name="connsiteX0" fmla="*/ 539628 w 7882581"/>
              <a:gd name="connsiteY0" fmla="*/ 0 h 3453935"/>
              <a:gd name="connsiteX1" fmla="*/ 5713202 w 7882581"/>
              <a:gd name="connsiteY1" fmla="*/ 1441787 h 3453935"/>
              <a:gd name="connsiteX2" fmla="*/ 7882581 w 7882581"/>
              <a:gd name="connsiteY2" fmla="*/ 3386837 h 3453935"/>
              <a:gd name="connsiteX3" fmla="*/ 0 w 7882581"/>
              <a:gd name="connsiteY3" fmla="*/ 3453935 h 3453935"/>
              <a:gd name="connsiteX4" fmla="*/ 539628 w 7882581"/>
              <a:gd name="connsiteY4" fmla="*/ 0 h 345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581" h="3453935">
                <a:moveTo>
                  <a:pt x="539628" y="0"/>
                </a:moveTo>
                <a:lnTo>
                  <a:pt x="5713202" y="1441787"/>
                </a:lnTo>
                <a:lnTo>
                  <a:pt x="7882581" y="3386837"/>
                </a:lnTo>
                <a:lnTo>
                  <a:pt x="0" y="3453935"/>
                </a:lnTo>
                <a:lnTo>
                  <a:pt x="539628" y="0"/>
                </a:lnTo>
                <a:close/>
              </a:path>
            </a:pathLst>
          </a:custGeom>
          <a:gradFill>
            <a:gsLst>
              <a:gs pos="0">
                <a:schemeClr val="tx2">
                  <a:lumMod val="60000"/>
                  <a:lumOff val="40000"/>
                  <a:alpha val="44000"/>
                </a:schemeClr>
              </a:gs>
              <a:gs pos="45000">
                <a:schemeClr val="bg1">
                  <a:alpha val="7000"/>
                </a:schemeClr>
              </a:gs>
              <a:gs pos="100000">
                <a:srgbClr val="005FFA">
                  <a:alpha val="59000"/>
                </a:srgb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等腰三角形 3"/>
          <p:cNvSpPr/>
          <p:nvPr userDrawn="1"/>
        </p:nvSpPr>
        <p:spPr bwMode="auto">
          <a:xfrm flipH="1">
            <a:off x="5404282" y="557384"/>
            <a:ext cx="3407677" cy="3617649"/>
          </a:xfrm>
          <a:custGeom>
            <a:avLst/>
            <a:gdLst>
              <a:gd name="connsiteX0" fmla="*/ 0 w 3600445"/>
              <a:gd name="connsiteY0" fmla="*/ 2160267 h 2160267"/>
              <a:gd name="connsiteX1" fmla="*/ 3600445 w 3600445"/>
              <a:gd name="connsiteY1" fmla="*/ 0 h 2160267"/>
              <a:gd name="connsiteX2" fmla="*/ 3600445 w 3600445"/>
              <a:gd name="connsiteY2" fmla="*/ 2160267 h 2160267"/>
              <a:gd name="connsiteX3" fmla="*/ 0 w 3600445"/>
              <a:gd name="connsiteY3" fmla="*/ 2160267 h 2160267"/>
              <a:gd name="connsiteX0" fmla="*/ 0 w 3600445"/>
              <a:gd name="connsiteY0" fmla="*/ 2160267 h 2934967"/>
              <a:gd name="connsiteX1" fmla="*/ 3600445 w 3600445"/>
              <a:gd name="connsiteY1" fmla="*/ 0 h 2934967"/>
              <a:gd name="connsiteX2" fmla="*/ 742945 w 3600445"/>
              <a:gd name="connsiteY2" fmla="*/ 2934967 h 2934967"/>
              <a:gd name="connsiteX3" fmla="*/ 0 w 3600445"/>
              <a:gd name="connsiteY3" fmla="*/ 2160267 h 2934967"/>
              <a:gd name="connsiteX0" fmla="*/ 0 w 7956545"/>
              <a:gd name="connsiteY0" fmla="*/ 2236467 h 3011167"/>
              <a:gd name="connsiteX1" fmla="*/ 7956545 w 7956545"/>
              <a:gd name="connsiteY1" fmla="*/ 0 h 3011167"/>
              <a:gd name="connsiteX2" fmla="*/ 742945 w 7956545"/>
              <a:gd name="connsiteY2" fmla="*/ 3011167 h 3011167"/>
              <a:gd name="connsiteX3" fmla="*/ 0 w 7956545"/>
              <a:gd name="connsiteY3" fmla="*/ 2236467 h 3011167"/>
              <a:gd name="connsiteX0" fmla="*/ 0 w 8032745"/>
              <a:gd name="connsiteY0" fmla="*/ 1804667 h 3011167"/>
              <a:gd name="connsiteX1" fmla="*/ 8032745 w 8032745"/>
              <a:gd name="connsiteY1" fmla="*/ 0 h 3011167"/>
              <a:gd name="connsiteX2" fmla="*/ 819145 w 8032745"/>
              <a:gd name="connsiteY2" fmla="*/ 3011167 h 3011167"/>
              <a:gd name="connsiteX3" fmla="*/ 0 w 8032745"/>
              <a:gd name="connsiteY3" fmla="*/ 1804667 h 3011167"/>
              <a:gd name="connsiteX0" fmla="*/ 146055 w 8178800"/>
              <a:gd name="connsiteY0" fmla="*/ 1804667 h 3442967"/>
              <a:gd name="connsiteX1" fmla="*/ 8178800 w 8178800"/>
              <a:gd name="connsiteY1" fmla="*/ 0 h 3442967"/>
              <a:gd name="connsiteX2" fmla="*/ 0 w 8178800"/>
              <a:gd name="connsiteY2" fmla="*/ 3442967 h 3442967"/>
              <a:gd name="connsiteX3" fmla="*/ 146055 w 8178800"/>
              <a:gd name="connsiteY3" fmla="*/ 1804667 h 3442967"/>
              <a:gd name="connsiteX0" fmla="*/ 0 w 8032745"/>
              <a:gd name="connsiteY0" fmla="*/ 1804667 h 3341367"/>
              <a:gd name="connsiteX1" fmla="*/ 8032745 w 8032745"/>
              <a:gd name="connsiteY1" fmla="*/ 0 h 3341367"/>
              <a:gd name="connsiteX2" fmla="*/ 2017652 w 8032745"/>
              <a:gd name="connsiteY2" fmla="*/ 3341367 h 3341367"/>
              <a:gd name="connsiteX3" fmla="*/ 0 w 8032745"/>
              <a:gd name="connsiteY3" fmla="*/ 1804667 h 3341367"/>
              <a:gd name="connsiteX0" fmla="*/ 0 w 7825390"/>
              <a:gd name="connsiteY0" fmla="*/ 1347467 h 3341367"/>
              <a:gd name="connsiteX1" fmla="*/ 7825390 w 7825390"/>
              <a:gd name="connsiteY1" fmla="*/ 0 h 3341367"/>
              <a:gd name="connsiteX2" fmla="*/ 1810297 w 7825390"/>
              <a:gd name="connsiteY2" fmla="*/ 3341367 h 3341367"/>
              <a:gd name="connsiteX3" fmla="*/ 0 w 7825390"/>
              <a:gd name="connsiteY3" fmla="*/ 1347467 h 3341367"/>
              <a:gd name="connsiteX0" fmla="*/ 0 w 7825390"/>
              <a:gd name="connsiteY0" fmla="*/ 1347467 h 2998467"/>
              <a:gd name="connsiteX1" fmla="*/ 7825390 w 7825390"/>
              <a:gd name="connsiteY1" fmla="*/ 0 h 2998467"/>
              <a:gd name="connsiteX2" fmla="*/ 3690017 w 7825390"/>
              <a:gd name="connsiteY2" fmla="*/ 2998467 h 2998467"/>
              <a:gd name="connsiteX3" fmla="*/ 0 w 7825390"/>
              <a:gd name="connsiteY3" fmla="*/ 1347467 h 2998467"/>
              <a:gd name="connsiteX0" fmla="*/ 0 w 3690017"/>
              <a:gd name="connsiteY0" fmla="*/ 3023867 h 4674867"/>
              <a:gd name="connsiteX1" fmla="*/ 2321461 w 3690017"/>
              <a:gd name="connsiteY1" fmla="*/ 0 h 4674867"/>
              <a:gd name="connsiteX2" fmla="*/ 3690017 w 3690017"/>
              <a:gd name="connsiteY2" fmla="*/ 4674867 h 4674867"/>
              <a:gd name="connsiteX3" fmla="*/ 0 w 3690017"/>
              <a:gd name="connsiteY3" fmla="*/ 3023867 h 4674867"/>
              <a:gd name="connsiteX0" fmla="*/ 0 w 4460838"/>
              <a:gd name="connsiteY0" fmla="*/ 3023867 h 4160517"/>
              <a:gd name="connsiteX1" fmla="*/ 2321461 w 4460838"/>
              <a:gd name="connsiteY1" fmla="*/ 0 h 4160517"/>
              <a:gd name="connsiteX2" fmla="*/ 4460838 w 4460838"/>
              <a:gd name="connsiteY2" fmla="*/ 4160517 h 4160517"/>
              <a:gd name="connsiteX3" fmla="*/ 0 w 4460838"/>
              <a:gd name="connsiteY3" fmla="*/ 3023867 h 4160517"/>
              <a:gd name="connsiteX0" fmla="*/ 0 w 4460838"/>
              <a:gd name="connsiteY0" fmla="*/ 2833367 h 3970017"/>
              <a:gd name="connsiteX1" fmla="*/ 2727157 w 4460838"/>
              <a:gd name="connsiteY1" fmla="*/ 0 h 3970017"/>
              <a:gd name="connsiteX2" fmla="*/ 4460838 w 4460838"/>
              <a:gd name="connsiteY2" fmla="*/ 3970017 h 3970017"/>
              <a:gd name="connsiteX3" fmla="*/ 0 w 4460838"/>
              <a:gd name="connsiteY3" fmla="*/ 2833367 h 3970017"/>
              <a:gd name="connsiteX0" fmla="*/ 0 w 4366177"/>
              <a:gd name="connsiteY0" fmla="*/ 2833367 h 4331967"/>
              <a:gd name="connsiteX1" fmla="*/ 2727157 w 4366177"/>
              <a:gd name="connsiteY1" fmla="*/ 0 h 4331967"/>
              <a:gd name="connsiteX2" fmla="*/ 4366177 w 4366177"/>
              <a:gd name="connsiteY2" fmla="*/ 4331967 h 4331967"/>
              <a:gd name="connsiteX3" fmla="*/ 0 w 4366177"/>
              <a:gd name="connsiteY3" fmla="*/ 2833367 h 4331967"/>
              <a:gd name="connsiteX0" fmla="*/ 0 w 3189661"/>
              <a:gd name="connsiteY0" fmla="*/ 1042667 h 4331967"/>
              <a:gd name="connsiteX1" fmla="*/ 1550641 w 3189661"/>
              <a:gd name="connsiteY1" fmla="*/ 0 h 4331967"/>
              <a:gd name="connsiteX2" fmla="*/ 3189661 w 3189661"/>
              <a:gd name="connsiteY2" fmla="*/ 4331967 h 4331967"/>
              <a:gd name="connsiteX3" fmla="*/ 0 w 3189661"/>
              <a:gd name="connsiteY3" fmla="*/ 1042667 h 4331967"/>
              <a:gd name="connsiteX0" fmla="*/ 0 w 3189661"/>
              <a:gd name="connsiteY0" fmla="*/ 1480817 h 4770117"/>
              <a:gd name="connsiteX1" fmla="*/ 2186230 w 3189661"/>
              <a:gd name="connsiteY1" fmla="*/ 0 h 4770117"/>
              <a:gd name="connsiteX2" fmla="*/ 3189661 w 3189661"/>
              <a:gd name="connsiteY2" fmla="*/ 4770117 h 4770117"/>
              <a:gd name="connsiteX3" fmla="*/ 0 w 3189661"/>
              <a:gd name="connsiteY3" fmla="*/ 1480817 h 477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661" h="4770117">
                <a:moveTo>
                  <a:pt x="0" y="1480817"/>
                </a:moveTo>
                <a:lnTo>
                  <a:pt x="2186230" y="0"/>
                </a:lnTo>
                <a:lnTo>
                  <a:pt x="3189661" y="4770117"/>
                </a:lnTo>
                <a:lnTo>
                  <a:pt x="0" y="1480817"/>
                </a:lnTo>
                <a:close/>
              </a:path>
            </a:pathLst>
          </a:custGeom>
          <a:gradFill>
            <a:gsLst>
              <a:gs pos="0">
                <a:schemeClr val="tx2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等腰三角形 3"/>
          <p:cNvSpPr/>
          <p:nvPr userDrawn="1"/>
        </p:nvSpPr>
        <p:spPr bwMode="auto">
          <a:xfrm rot="10412591" flipH="1">
            <a:off x="1411232" y="982778"/>
            <a:ext cx="4183122" cy="2544581"/>
          </a:xfrm>
          <a:custGeom>
            <a:avLst/>
            <a:gdLst>
              <a:gd name="connsiteX0" fmla="*/ 0 w 3600445"/>
              <a:gd name="connsiteY0" fmla="*/ 2160267 h 2160267"/>
              <a:gd name="connsiteX1" fmla="*/ 3600445 w 3600445"/>
              <a:gd name="connsiteY1" fmla="*/ 0 h 2160267"/>
              <a:gd name="connsiteX2" fmla="*/ 3600445 w 3600445"/>
              <a:gd name="connsiteY2" fmla="*/ 2160267 h 2160267"/>
              <a:gd name="connsiteX3" fmla="*/ 0 w 3600445"/>
              <a:gd name="connsiteY3" fmla="*/ 2160267 h 2160267"/>
              <a:gd name="connsiteX0" fmla="*/ 0 w 3600445"/>
              <a:gd name="connsiteY0" fmla="*/ 2160267 h 2934967"/>
              <a:gd name="connsiteX1" fmla="*/ 3600445 w 3600445"/>
              <a:gd name="connsiteY1" fmla="*/ 0 h 2934967"/>
              <a:gd name="connsiteX2" fmla="*/ 742945 w 3600445"/>
              <a:gd name="connsiteY2" fmla="*/ 2934967 h 2934967"/>
              <a:gd name="connsiteX3" fmla="*/ 0 w 3600445"/>
              <a:gd name="connsiteY3" fmla="*/ 2160267 h 2934967"/>
              <a:gd name="connsiteX0" fmla="*/ 0 w 7956545"/>
              <a:gd name="connsiteY0" fmla="*/ 2236467 h 3011167"/>
              <a:gd name="connsiteX1" fmla="*/ 7956545 w 7956545"/>
              <a:gd name="connsiteY1" fmla="*/ 0 h 3011167"/>
              <a:gd name="connsiteX2" fmla="*/ 742945 w 7956545"/>
              <a:gd name="connsiteY2" fmla="*/ 3011167 h 3011167"/>
              <a:gd name="connsiteX3" fmla="*/ 0 w 7956545"/>
              <a:gd name="connsiteY3" fmla="*/ 2236467 h 3011167"/>
              <a:gd name="connsiteX0" fmla="*/ 0 w 8032745"/>
              <a:gd name="connsiteY0" fmla="*/ 1804667 h 3011167"/>
              <a:gd name="connsiteX1" fmla="*/ 8032745 w 8032745"/>
              <a:gd name="connsiteY1" fmla="*/ 0 h 3011167"/>
              <a:gd name="connsiteX2" fmla="*/ 819145 w 8032745"/>
              <a:gd name="connsiteY2" fmla="*/ 3011167 h 3011167"/>
              <a:gd name="connsiteX3" fmla="*/ 0 w 8032745"/>
              <a:gd name="connsiteY3" fmla="*/ 1804667 h 3011167"/>
              <a:gd name="connsiteX0" fmla="*/ 146055 w 8178800"/>
              <a:gd name="connsiteY0" fmla="*/ 1804667 h 3442967"/>
              <a:gd name="connsiteX1" fmla="*/ 8178800 w 8178800"/>
              <a:gd name="connsiteY1" fmla="*/ 0 h 3442967"/>
              <a:gd name="connsiteX2" fmla="*/ 0 w 8178800"/>
              <a:gd name="connsiteY2" fmla="*/ 3442967 h 3442967"/>
              <a:gd name="connsiteX3" fmla="*/ 146055 w 8178800"/>
              <a:gd name="connsiteY3" fmla="*/ 1804667 h 3442967"/>
              <a:gd name="connsiteX0" fmla="*/ 0 w 8032745"/>
              <a:gd name="connsiteY0" fmla="*/ 1804667 h 3341367"/>
              <a:gd name="connsiteX1" fmla="*/ 8032745 w 8032745"/>
              <a:gd name="connsiteY1" fmla="*/ 0 h 3341367"/>
              <a:gd name="connsiteX2" fmla="*/ 2017652 w 8032745"/>
              <a:gd name="connsiteY2" fmla="*/ 3341367 h 3341367"/>
              <a:gd name="connsiteX3" fmla="*/ 0 w 8032745"/>
              <a:gd name="connsiteY3" fmla="*/ 1804667 h 3341367"/>
              <a:gd name="connsiteX0" fmla="*/ 0 w 7825390"/>
              <a:gd name="connsiteY0" fmla="*/ 1347467 h 3341367"/>
              <a:gd name="connsiteX1" fmla="*/ 7825390 w 7825390"/>
              <a:gd name="connsiteY1" fmla="*/ 0 h 3341367"/>
              <a:gd name="connsiteX2" fmla="*/ 1810297 w 7825390"/>
              <a:gd name="connsiteY2" fmla="*/ 3341367 h 3341367"/>
              <a:gd name="connsiteX3" fmla="*/ 0 w 7825390"/>
              <a:gd name="connsiteY3" fmla="*/ 1347467 h 3341367"/>
              <a:gd name="connsiteX0" fmla="*/ 0 w 7825390"/>
              <a:gd name="connsiteY0" fmla="*/ 1347467 h 2998467"/>
              <a:gd name="connsiteX1" fmla="*/ 7825390 w 7825390"/>
              <a:gd name="connsiteY1" fmla="*/ 0 h 2998467"/>
              <a:gd name="connsiteX2" fmla="*/ 3690017 w 7825390"/>
              <a:gd name="connsiteY2" fmla="*/ 2998467 h 2998467"/>
              <a:gd name="connsiteX3" fmla="*/ 0 w 7825390"/>
              <a:gd name="connsiteY3" fmla="*/ 1347467 h 2998467"/>
              <a:gd name="connsiteX0" fmla="*/ 0 w 3690017"/>
              <a:gd name="connsiteY0" fmla="*/ 3023867 h 4674867"/>
              <a:gd name="connsiteX1" fmla="*/ 2321461 w 3690017"/>
              <a:gd name="connsiteY1" fmla="*/ 0 h 4674867"/>
              <a:gd name="connsiteX2" fmla="*/ 3690017 w 3690017"/>
              <a:gd name="connsiteY2" fmla="*/ 4674867 h 4674867"/>
              <a:gd name="connsiteX3" fmla="*/ 0 w 3690017"/>
              <a:gd name="connsiteY3" fmla="*/ 3023867 h 4674867"/>
              <a:gd name="connsiteX0" fmla="*/ 0 w 4460838"/>
              <a:gd name="connsiteY0" fmla="*/ 3023867 h 4160517"/>
              <a:gd name="connsiteX1" fmla="*/ 2321461 w 4460838"/>
              <a:gd name="connsiteY1" fmla="*/ 0 h 4160517"/>
              <a:gd name="connsiteX2" fmla="*/ 4460838 w 4460838"/>
              <a:gd name="connsiteY2" fmla="*/ 4160517 h 4160517"/>
              <a:gd name="connsiteX3" fmla="*/ 0 w 4460838"/>
              <a:gd name="connsiteY3" fmla="*/ 3023867 h 4160517"/>
              <a:gd name="connsiteX0" fmla="*/ 0 w 4460838"/>
              <a:gd name="connsiteY0" fmla="*/ 2833367 h 3970017"/>
              <a:gd name="connsiteX1" fmla="*/ 2727157 w 4460838"/>
              <a:gd name="connsiteY1" fmla="*/ 0 h 3970017"/>
              <a:gd name="connsiteX2" fmla="*/ 4460838 w 4460838"/>
              <a:gd name="connsiteY2" fmla="*/ 3970017 h 3970017"/>
              <a:gd name="connsiteX3" fmla="*/ 0 w 4460838"/>
              <a:gd name="connsiteY3" fmla="*/ 2833367 h 3970017"/>
              <a:gd name="connsiteX0" fmla="*/ 0 w 4366177"/>
              <a:gd name="connsiteY0" fmla="*/ 2833367 h 4331967"/>
              <a:gd name="connsiteX1" fmla="*/ 2727157 w 4366177"/>
              <a:gd name="connsiteY1" fmla="*/ 0 h 4331967"/>
              <a:gd name="connsiteX2" fmla="*/ 4366177 w 4366177"/>
              <a:gd name="connsiteY2" fmla="*/ 4331967 h 4331967"/>
              <a:gd name="connsiteX3" fmla="*/ 0 w 4366177"/>
              <a:gd name="connsiteY3" fmla="*/ 2833367 h 4331967"/>
              <a:gd name="connsiteX0" fmla="*/ 0 w 3189661"/>
              <a:gd name="connsiteY0" fmla="*/ 1042667 h 4331967"/>
              <a:gd name="connsiteX1" fmla="*/ 1550641 w 3189661"/>
              <a:gd name="connsiteY1" fmla="*/ 0 h 4331967"/>
              <a:gd name="connsiteX2" fmla="*/ 3189661 w 3189661"/>
              <a:gd name="connsiteY2" fmla="*/ 4331967 h 4331967"/>
              <a:gd name="connsiteX3" fmla="*/ 0 w 3189661"/>
              <a:gd name="connsiteY3" fmla="*/ 1042667 h 4331967"/>
              <a:gd name="connsiteX0" fmla="*/ 0 w 3189661"/>
              <a:gd name="connsiteY0" fmla="*/ 1480817 h 4770117"/>
              <a:gd name="connsiteX1" fmla="*/ 2186230 w 3189661"/>
              <a:gd name="connsiteY1" fmla="*/ 0 h 4770117"/>
              <a:gd name="connsiteX2" fmla="*/ 3189661 w 3189661"/>
              <a:gd name="connsiteY2" fmla="*/ 4770117 h 4770117"/>
              <a:gd name="connsiteX3" fmla="*/ 0 w 3189661"/>
              <a:gd name="connsiteY3" fmla="*/ 1480817 h 4770117"/>
              <a:gd name="connsiteX0" fmla="*/ 0 w 3465684"/>
              <a:gd name="connsiteY0" fmla="*/ 2275556 h 4770117"/>
              <a:gd name="connsiteX1" fmla="*/ 2462253 w 3465684"/>
              <a:gd name="connsiteY1" fmla="*/ 0 h 4770117"/>
              <a:gd name="connsiteX2" fmla="*/ 3465684 w 3465684"/>
              <a:gd name="connsiteY2" fmla="*/ 4770117 h 4770117"/>
              <a:gd name="connsiteX3" fmla="*/ 0 w 3465684"/>
              <a:gd name="connsiteY3" fmla="*/ 2275556 h 4770117"/>
              <a:gd name="connsiteX0" fmla="*/ 0 w 3465684"/>
              <a:gd name="connsiteY0" fmla="*/ 3335258 h 5829819"/>
              <a:gd name="connsiteX1" fmla="*/ 2211489 w 3465684"/>
              <a:gd name="connsiteY1" fmla="*/ 0 h 5829819"/>
              <a:gd name="connsiteX2" fmla="*/ 3465684 w 3465684"/>
              <a:gd name="connsiteY2" fmla="*/ 5829819 h 5829819"/>
              <a:gd name="connsiteX3" fmla="*/ 0 w 3465684"/>
              <a:gd name="connsiteY3" fmla="*/ 3335258 h 5829819"/>
              <a:gd name="connsiteX0" fmla="*/ 0 w 3364993"/>
              <a:gd name="connsiteY0" fmla="*/ 4192888 h 5829819"/>
              <a:gd name="connsiteX1" fmla="*/ 2110798 w 3364993"/>
              <a:gd name="connsiteY1" fmla="*/ 0 h 5829819"/>
              <a:gd name="connsiteX2" fmla="*/ 3364993 w 3364993"/>
              <a:gd name="connsiteY2" fmla="*/ 5829819 h 5829819"/>
              <a:gd name="connsiteX3" fmla="*/ 0 w 3364993"/>
              <a:gd name="connsiteY3" fmla="*/ 4192888 h 5829819"/>
              <a:gd name="connsiteX0" fmla="*/ 0 w 3364993"/>
              <a:gd name="connsiteY0" fmla="*/ 4192888 h 5829819"/>
              <a:gd name="connsiteX1" fmla="*/ 2110798 w 3364993"/>
              <a:gd name="connsiteY1" fmla="*/ 0 h 5829819"/>
              <a:gd name="connsiteX2" fmla="*/ 2940591 w 3364993"/>
              <a:gd name="connsiteY2" fmla="*/ 3840272 h 5829819"/>
              <a:gd name="connsiteX3" fmla="*/ 3364993 w 3364993"/>
              <a:gd name="connsiteY3" fmla="*/ 5829819 h 5829819"/>
              <a:gd name="connsiteX4" fmla="*/ 0 w 3364993"/>
              <a:gd name="connsiteY4" fmla="*/ 4192888 h 5829819"/>
              <a:gd name="connsiteX0" fmla="*/ 0 w 3364993"/>
              <a:gd name="connsiteY0" fmla="*/ 4192888 h 5829819"/>
              <a:gd name="connsiteX1" fmla="*/ 2110798 w 3364993"/>
              <a:gd name="connsiteY1" fmla="*/ 0 h 5829819"/>
              <a:gd name="connsiteX2" fmla="*/ 3359030 w 3364993"/>
              <a:gd name="connsiteY2" fmla="*/ 3486796 h 5829819"/>
              <a:gd name="connsiteX3" fmla="*/ 3364993 w 3364993"/>
              <a:gd name="connsiteY3" fmla="*/ 5829819 h 5829819"/>
              <a:gd name="connsiteX4" fmla="*/ 0 w 3364993"/>
              <a:gd name="connsiteY4" fmla="*/ 4192888 h 5829819"/>
              <a:gd name="connsiteX0" fmla="*/ 0 w 3359040"/>
              <a:gd name="connsiteY0" fmla="*/ 4192888 h 5719182"/>
              <a:gd name="connsiteX1" fmla="*/ 2110798 w 3359040"/>
              <a:gd name="connsiteY1" fmla="*/ 0 h 5719182"/>
              <a:gd name="connsiteX2" fmla="*/ 3359030 w 3359040"/>
              <a:gd name="connsiteY2" fmla="*/ 3486796 h 5719182"/>
              <a:gd name="connsiteX3" fmla="*/ 3083774 w 3359040"/>
              <a:gd name="connsiteY3" fmla="*/ 5719182 h 5719182"/>
              <a:gd name="connsiteX4" fmla="*/ 0 w 3359040"/>
              <a:gd name="connsiteY4" fmla="*/ 4192888 h 5719182"/>
              <a:gd name="connsiteX0" fmla="*/ 0 w 3359040"/>
              <a:gd name="connsiteY0" fmla="*/ 3160600 h 4686894"/>
              <a:gd name="connsiteX1" fmla="*/ 649496 w 3359040"/>
              <a:gd name="connsiteY1" fmla="*/ 0 h 4686894"/>
              <a:gd name="connsiteX2" fmla="*/ 3359030 w 3359040"/>
              <a:gd name="connsiteY2" fmla="*/ 2454508 h 4686894"/>
              <a:gd name="connsiteX3" fmla="*/ 3083774 w 3359040"/>
              <a:gd name="connsiteY3" fmla="*/ 4686894 h 4686894"/>
              <a:gd name="connsiteX4" fmla="*/ 0 w 3359040"/>
              <a:gd name="connsiteY4" fmla="*/ 3160600 h 4686894"/>
              <a:gd name="connsiteX0" fmla="*/ 0 w 3359045"/>
              <a:gd name="connsiteY0" fmla="*/ 3160600 h 4686894"/>
              <a:gd name="connsiteX1" fmla="*/ 649496 w 3359045"/>
              <a:gd name="connsiteY1" fmla="*/ 0 h 4686894"/>
              <a:gd name="connsiteX2" fmla="*/ 3359030 w 3359045"/>
              <a:gd name="connsiteY2" fmla="*/ 2454508 h 4686894"/>
              <a:gd name="connsiteX3" fmla="*/ 3083774 w 3359045"/>
              <a:gd name="connsiteY3" fmla="*/ 4686894 h 4686894"/>
              <a:gd name="connsiteX4" fmla="*/ 0 w 3359045"/>
              <a:gd name="connsiteY4" fmla="*/ 3160600 h 4686894"/>
              <a:gd name="connsiteX0" fmla="*/ 0 w 3359030"/>
              <a:gd name="connsiteY0" fmla="*/ 3160600 h 4686894"/>
              <a:gd name="connsiteX1" fmla="*/ 649496 w 3359030"/>
              <a:gd name="connsiteY1" fmla="*/ 0 h 4686894"/>
              <a:gd name="connsiteX2" fmla="*/ 3359030 w 3359030"/>
              <a:gd name="connsiteY2" fmla="*/ 2454508 h 4686894"/>
              <a:gd name="connsiteX3" fmla="*/ 3083774 w 3359030"/>
              <a:gd name="connsiteY3" fmla="*/ 4686894 h 4686894"/>
              <a:gd name="connsiteX4" fmla="*/ 0 w 3359030"/>
              <a:gd name="connsiteY4" fmla="*/ 3160600 h 4686894"/>
              <a:gd name="connsiteX0" fmla="*/ 0 w 3359030"/>
              <a:gd name="connsiteY0" fmla="*/ 3160600 h 4686894"/>
              <a:gd name="connsiteX1" fmla="*/ 649496 w 3359030"/>
              <a:gd name="connsiteY1" fmla="*/ 0 h 4686894"/>
              <a:gd name="connsiteX2" fmla="*/ 3359030 w 3359030"/>
              <a:gd name="connsiteY2" fmla="*/ 2454508 h 4686894"/>
              <a:gd name="connsiteX3" fmla="*/ 3083774 w 3359030"/>
              <a:gd name="connsiteY3" fmla="*/ 4686894 h 4686894"/>
              <a:gd name="connsiteX4" fmla="*/ 0 w 3359030"/>
              <a:gd name="connsiteY4" fmla="*/ 3160600 h 468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30" h="4686894">
                <a:moveTo>
                  <a:pt x="0" y="3160600"/>
                </a:moveTo>
                <a:lnTo>
                  <a:pt x="649496" y="0"/>
                </a:lnTo>
                <a:lnTo>
                  <a:pt x="3359030" y="2454508"/>
                </a:lnTo>
                <a:cubicBezTo>
                  <a:pt x="3188829" y="3892352"/>
                  <a:pt x="3364521" y="2424580"/>
                  <a:pt x="3083774" y="4686894"/>
                </a:cubicBezTo>
                <a:lnTo>
                  <a:pt x="0" y="3160600"/>
                </a:lnTo>
                <a:close/>
              </a:path>
            </a:pathLst>
          </a:custGeom>
          <a:gradFill flip="none" rotWithShape="1">
            <a:gsLst>
              <a:gs pos="7000">
                <a:srgbClr val="0099FF">
                  <a:alpha val="43000"/>
                </a:srgbClr>
              </a:gs>
              <a:gs pos="44000">
                <a:schemeClr val="tx1">
                  <a:alpha val="0"/>
                </a:schemeClr>
              </a:gs>
              <a:gs pos="83000">
                <a:srgbClr val="0099FF">
                  <a:alpha val="4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" name="Picture 14" descr="PPECLOGO-eff2-1-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81" y="1345207"/>
            <a:ext cx="1011511" cy="85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42" y="987574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PPECLOGO-eff2-1-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207609"/>
            <a:ext cx="1011511" cy="85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PPECLOGO-eff2-1-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05" y="945940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PPECLOGO-eff2-1-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529" y="1275028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83" y="1471539"/>
            <a:ext cx="736947" cy="6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PPECLOGO-eff2-1-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20" y="1905970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31" y="913114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12" y="749007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974" y="48250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7" y="2248050"/>
            <a:ext cx="1305733" cy="109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00" y="203387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26" y="1604664"/>
            <a:ext cx="1217602" cy="102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00" y="1777278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01" y="252025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71" y="2232059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16" y="3344113"/>
            <a:ext cx="1244964" cy="104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PPECLOGO-eff2-1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61" y="2379588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166317"/>
      </p:ext>
    </p:extLst>
  </p:cSld>
  <p:clrMapOvr>
    <a:masterClrMapping/>
  </p:clrMapOvr>
  <p:transition spd="med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9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9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9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9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9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9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9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9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9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9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9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9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9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95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95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95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3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3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3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53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4" grpId="0" animBg="1"/>
      <p:bldP spid="4" grpId="1" animBg="1"/>
      <p:bldP spid="4" grpId="2" animBg="1"/>
      <p:bldP spid="4" grpId="3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0443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28" y="3305176"/>
            <a:ext cx="7771745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28" y="2180035"/>
            <a:ext cx="7771745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09" indent="0">
              <a:buNone/>
              <a:defRPr sz="1300"/>
            </a:lvl2pPr>
            <a:lvl3pPr marL="685617" indent="0">
              <a:buNone/>
              <a:defRPr sz="1200"/>
            </a:lvl3pPr>
            <a:lvl4pPr marL="1028426" indent="0">
              <a:buNone/>
              <a:defRPr sz="1000"/>
            </a:lvl4pPr>
            <a:lvl5pPr marL="1371234" indent="0">
              <a:buNone/>
              <a:defRPr sz="1000"/>
            </a:lvl5pPr>
            <a:lvl6pPr marL="1714043" indent="0">
              <a:buNone/>
              <a:defRPr sz="1000"/>
            </a:lvl6pPr>
            <a:lvl7pPr marL="2056851" indent="0">
              <a:buNone/>
              <a:defRPr sz="1000"/>
            </a:lvl7pPr>
            <a:lvl8pPr marL="2399660" indent="0">
              <a:buNone/>
              <a:defRPr sz="1000"/>
            </a:lvl8pPr>
            <a:lvl9pPr marL="274246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675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21" y="1200151"/>
            <a:ext cx="4057256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533" y="1200151"/>
            <a:ext cx="4058446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731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22" y="205979"/>
            <a:ext cx="8229957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22" y="1151335"/>
            <a:ext cx="4040594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0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022" y="1631156"/>
            <a:ext cx="4040594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195" y="1151335"/>
            <a:ext cx="4041784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0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195" y="1631156"/>
            <a:ext cx="4041784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7289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076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360040" y="195486"/>
            <a:ext cx="360040" cy="360040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535190" y="342518"/>
            <a:ext cx="290264" cy="290264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897462" y="608534"/>
            <a:ext cx="6986906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I:\14优设\我图网资料\PPT\01\首页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55" y="17453"/>
            <a:ext cx="1545245" cy="6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38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82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381" y="3600450"/>
            <a:ext cx="5486638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381" y="459581"/>
            <a:ext cx="5486638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09" indent="0">
              <a:buNone/>
              <a:defRPr sz="2100"/>
            </a:lvl2pPr>
            <a:lvl3pPr marL="685617" indent="0">
              <a:buNone/>
              <a:defRPr sz="1800"/>
            </a:lvl3pPr>
            <a:lvl4pPr marL="1028426" indent="0">
              <a:buNone/>
              <a:defRPr sz="1500"/>
            </a:lvl4pPr>
            <a:lvl5pPr marL="1371234" indent="0">
              <a:buNone/>
              <a:defRPr sz="1500"/>
            </a:lvl5pPr>
            <a:lvl6pPr marL="1714043" indent="0">
              <a:buNone/>
              <a:defRPr sz="1500"/>
            </a:lvl6pPr>
            <a:lvl7pPr marL="2056851" indent="0">
              <a:buNone/>
              <a:defRPr sz="1500"/>
            </a:lvl7pPr>
            <a:lvl8pPr marL="2399660" indent="0">
              <a:buNone/>
              <a:defRPr sz="1500"/>
            </a:lvl8pPr>
            <a:lvl9pPr marL="2742468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381" y="4025503"/>
            <a:ext cx="5486638" cy="603647"/>
          </a:xfrm>
        </p:spPr>
        <p:txBody>
          <a:bodyPr/>
          <a:lstStyle>
            <a:lvl1pPr marL="0" indent="0">
              <a:buNone/>
              <a:defRPr sz="1000"/>
            </a:lvl1pPr>
            <a:lvl2pPr marL="342809" indent="0">
              <a:buNone/>
              <a:defRPr sz="900"/>
            </a:lvl2pPr>
            <a:lvl3pPr marL="685617" indent="0">
              <a:buNone/>
              <a:defRPr sz="700"/>
            </a:lvl3pPr>
            <a:lvl4pPr marL="1028426" indent="0">
              <a:buNone/>
              <a:defRPr sz="700"/>
            </a:lvl4pPr>
            <a:lvl5pPr marL="1371234" indent="0">
              <a:buNone/>
              <a:defRPr sz="700"/>
            </a:lvl5pPr>
            <a:lvl6pPr marL="1714043" indent="0">
              <a:buNone/>
              <a:defRPr sz="700"/>
            </a:lvl6pPr>
            <a:lvl7pPr marL="2056851" indent="0">
              <a:buNone/>
              <a:defRPr sz="700"/>
            </a:lvl7pPr>
            <a:lvl8pPr marL="2399660" indent="0">
              <a:buNone/>
              <a:defRPr sz="700"/>
            </a:lvl8pPr>
            <a:lvl9pPr marL="2742468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294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022" y="681038"/>
            <a:ext cx="822995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022" y="1200151"/>
            <a:ext cx="8229957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342809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685617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028426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371234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257106" indent="-257106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557064" indent="-214255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仿宋_GB2312" pitchFamily="1" charset="-122"/>
        </a:defRPr>
      </a:lvl2pPr>
      <a:lvl3pPr marL="857021" indent="-171404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宋体" pitchFamily="2" charset="-122"/>
        </a:defRPr>
      </a:lvl3pPr>
      <a:lvl4pPr marL="1199830" indent="-171404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宋体" pitchFamily="2" charset="-122"/>
        </a:defRPr>
      </a:lvl4pPr>
      <a:lvl5pPr marL="1542639" indent="-171404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5pPr>
      <a:lvl6pPr marL="1885447" indent="-171404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6pPr>
      <a:lvl7pPr marL="2228256" indent="-171404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7pPr>
      <a:lvl8pPr marL="2571064" indent="-171404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8pPr>
      <a:lvl9pPr marL="2913873" indent="-171404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105:9527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localhost:9527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.jpeg"/><Relationship Id="rId7" Type="http://schemas.openxmlformats.org/officeDocument/2006/relationships/hyperlink" Target="http://www.eyefulpresentations.co.uk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60"/>
          <p:cNvSpPr>
            <a:spLocks noChangeArrowheads="1"/>
          </p:cNvSpPr>
          <p:nvPr/>
        </p:nvSpPr>
        <p:spPr bwMode="auto">
          <a:xfrm>
            <a:off x="677276" y="771550"/>
            <a:ext cx="7992888" cy="3672408"/>
          </a:xfrm>
          <a:custGeom>
            <a:avLst/>
            <a:gdLst>
              <a:gd name="connsiteX0" fmla="*/ 0 w 7260238"/>
              <a:gd name="connsiteY0" fmla="*/ 0 h 3090960"/>
              <a:gd name="connsiteX1" fmla="*/ 7260238 w 7260238"/>
              <a:gd name="connsiteY1" fmla="*/ 0 h 3090960"/>
              <a:gd name="connsiteX2" fmla="*/ 7260238 w 7260238"/>
              <a:gd name="connsiteY2" fmla="*/ 3090960 h 3090960"/>
              <a:gd name="connsiteX3" fmla="*/ 0 w 7260238"/>
              <a:gd name="connsiteY3" fmla="*/ 3090960 h 3090960"/>
              <a:gd name="connsiteX4" fmla="*/ 0 w 7260238"/>
              <a:gd name="connsiteY4" fmla="*/ 0 h 3090960"/>
              <a:gd name="connsiteX0" fmla="*/ 0 w 7260238"/>
              <a:gd name="connsiteY0" fmla="*/ 0 h 3090960"/>
              <a:gd name="connsiteX1" fmla="*/ 7260238 w 7260238"/>
              <a:gd name="connsiteY1" fmla="*/ 0 h 3090960"/>
              <a:gd name="connsiteX2" fmla="*/ 7260238 w 7260238"/>
              <a:gd name="connsiteY2" fmla="*/ 3090960 h 3090960"/>
              <a:gd name="connsiteX3" fmla="*/ 666205 w 7260238"/>
              <a:gd name="connsiteY3" fmla="*/ 3090960 h 3090960"/>
              <a:gd name="connsiteX4" fmla="*/ 0 w 7260238"/>
              <a:gd name="connsiteY4" fmla="*/ 0 h 3090960"/>
              <a:gd name="connsiteX0" fmla="*/ 0 w 7260238"/>
              <a:gd name="connsiteY0" fmla="*/ 0 h 3141760"/>
              <a:gd name="connsiteX1" fmla="*/ 7260238 w 7260238"/>
              <a:gd name="connsiteY1" fmla="*/ 0 h 3141760"/>
              <a:gd name="connsiteX2" fmla="*/ 7031638 w 7260238"/>
              <a:gd name="connsiteY2" fmla="*/ 3141760 h 3141760"/>
              <a:gd name="connsiteX3" fmla="*/ 666205 w 7260238"/>
              <a:gd name="connsiteY3" fmla="*/ 3090960 h 3141760"/>
              <a:gd name="connsiteX4" fmla="*/ 0 w 7260238"/>
              <a:gd name="connsiteY4" fmla="*/ 0 h 3141760"/>
              <a:gd name="connsiteX0" fmla="*/ 0 w 7454971"/>
              <a:gd name="connsiteY0" fmla="*/ 0 h 3141760"/>
              <a:gd name="connsiteX1" fmla="*/ 7454971 w 7454971"/>
              <a:gd name="connsiteY1" fmla="*/ 0 h 3141760"/>
              <a:gd name="connsiteX2" fmla="*/ 7031638 w 7454971"/>
              <a:gd name="connsiteY2" fmla="*/ 3141760 h 3141760"/>
              <a:gd name="connsiteX3" fmla="*/ 666205 w 7454971"/>
              <a:gd name="connsiteY3" fmla="*/ 3090960 h 3141760"/>
              <a:gd name="connsiteX4" fmla="*/ 0 w 7454971"/>
              <a:gd name="connsiteY4" fmla="*/ 0 h 3141760"/>
              <a:gd name="connsiteX0" fmla="*/ 0 w 7454971"/>
              <a:gd name="connsiteY0" fmla="*/ 0 h 3353427"/>
              <a:gd name="connsiteX1" fmla="*/ 7454971 w 7454971"/>
              <a:gd name="connsiteY1" fmla="*/ 211667 h 3353427"/>
              <a:gd name="connsiteX2" fmla="*/ 7031638 w 7454971"/>
              <a:gd name="connsiteY2" fmla="*/ 3353427 h 3353427"/>
              <a:gd name="connsiteX3" fmla="*/ 666205 w 7454971"/>
              <a:gd name="connsiteY3" fmla="*/ 3302627 h 3353427"/>
              <a:gd name="connsiteX4" fmla="*/ 0 w 7454971"/>
              <a:gd name="connsiteY4" fmla="*/ 0 h 335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4971" h="3353427">
                <a:moveTo>
                  <a:pt x="0" y="0"/>
                </a:moveTo>
                <a:lnTo>
                  <a:pt x="7454971" y="211667"/>
                </a:lnTo>
                <a:lnTo>
                  <a:pt x="7031638" y="3353427"/>
                </a:lnTo>
                <a:lnTo>
                  <a:pt x="666205" y="3302627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127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 altLang="en-US" b="0">
              <a:solidFill>
                <a:srgbClr val="FFC000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9040" y="1491630"/>
            <a:ext cx="3174680" cy="639836"/>
          </a:xfrm>
          <a:prstGeom prst="rect">
            <a:avLst/>
          </a:prstGeom>
          <a:noFill/>
        </p:spPr>
        <p:txBody>
          <a:bodyPr wrap="none" lIns="69769" tIns="34884" rIns="69769" bIns="34884" rtlCol="0">
            <a:spAutoFit/>
          </a:bodyPr>
          <a:lstStyle/>
          <a:p>
            <a:pPr algn="ctr"/>
            <a:r>
              <a:rPr lang="en-US" altLang="zh-CN" sz="3700" b="1" dirty="0">
                <a:ln w="6350">
                  <a:noFill/>
                </a:ln>
                <a:solidFill>
                  <a:srgbClr val="CCE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Presentation</a:t>
            </a:r>
            <a:endParaRPr lang="zh-CN" altLang="en-US" sz="3700" b="1" dirty="0">
              <a:ln w="6350">
                <a:noFill/>
              </a:ln>
              <a:solidFill>
                <a:srgbClr val="CCE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66245" y="2528567"/>
            <a:ext cx="6617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Cross-border e-commerce borrow-sell platform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6404" y="3404060"/>
            <a:ext cx="5616624" cy="72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Northeastern University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Software Engineering(International (English))</a:t>
            </a:r>
            <a:r>
              <a:rPr lang="zh-CN" altLang="en-US" sz="1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1702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李远识</a:t>
            </a:r>
            <a:endParaRPr lang="en-US" altLang="zh-CN" sz="12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4" y="2728622"/>
            <a:ext cx="2156662" cy="2507424"/>
          </a:xfrm>
          <a:prstGeom prst="rect">
            <a:avLst/>
          </a:prstGeom>
          <a:noFill/>
        </p:spPr>
      </p:pic>
      <p:pic>
        <p:nvPicPr>
          <p:cNvPr id="11" name="Picture 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9706" y="555526"/>
            <a:ext cx="1250908" cy="833062"/>
          </a:xfrm>
          <a:prstGeom prst="rect">
            <a:avLst/>
          </a:prstGeom>
          <a:noFill/>
          <a:ln w="285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6808" y="555526"/>
            <a:ext cx="1250908" cy="833062"/>
          </a:xfrm>
          <a:prstGeom prst="rect">
            <a:avLst/>
          </a:prstGeom>
          <a:noFill/>
          <a:ln w="285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0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4" grpId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" y="0"/>
            <a:ext cx="9141743" cy="5143499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矩形 15"/>
          <p:cNvSpPr/>
          <p:nvPr/>
        </p:nvSpPr>
        <p:spPr>
          <a:xfrm>
            <a:off x="-9849" y="1340413"/>
            <a:ext cx="9153849" cy="2455473"/>
          </a:xfrm>
          <a:prstGeom prst="rect">
            <a:avLst/>
          </a:prstGeom>
          <a:solidFill>
            <a:srgbClr val="0070C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32040" y="1901089"/>
            <a:ext cx="3595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Project </a:t>
            </a:r>
          </a:p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Presentation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679015" y="1340413"/>
            <a:ext cx="0" cy="2455473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1490" y="2872266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4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240326" y="1946082"/>
            <a:ext cx="891796" cy="804056"/>
            <a:chOff x="6068610" y="2138335"/>
            <a:chExt cx="428348" cy="38620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A78A04-ACE3-4157-8646-FB0E8C0402CF}"/>
              </a:ext>
            </a:extLst>
          </p:cNvPr>
          <p:cNvSpPr txBox="1"/>
          <p:nvPr/>
        </p:nvSpPr>
        <p:spPr>
          <a:xfrm>
            <a:off x="4427984" y="343410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http://192.168.0.105:9527/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BED88D-0B47-4152-BF5E-BD1226158A4F}"/>
              </a:ext>
            </a:extLst>
          </p:cNvPr>
          <p:cNvSpPr/>
          <p:nvPr/>
        </p:nvSpPr>
        <p:spPr>
          <a:xfrm>
            <a:off x="0" y="1574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Part</a:t>
            </a:r>
            <a:r>
              <a:rPr lang="zh-CN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IV</a:t>
            </a:r>
          </a:p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Project Presentation</a:t>
            </a:r>
            <a:endParaRPr lang="zh-CN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53637D-CF12-47EF-8945-E46A969858DE}"/>
              </a:ext>
            </a:extLst>
          </p:cNvPr>
          <p:cNvSpPr/>
          <p:nvPr/>
        </p:nvSpPr>
        <p:spPr>
          <a:xfrm>
            <a:off x="395536" y="1217095"/>
            <a:ext cx="20313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Local: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B7BC99-63E7-4541-8FA8-6071A64C7C8A}"/>
              </a:ext>
            </a:extLst>
          </p:cNvPr>
          <p:cNvSpPr/>
          <p:nvPr/>
        </p:nvSpPr>
        <p:spPr>
          <a:xfrm>
            <a:off x="395536" y="3157106"/>
            <a:ext cx="291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Network: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7F26E6-EF10-4527-905F-92F825C5B3A9}"/>
              </a:ext>
            </a:extLst>
          </p:cNvPr>
          <p:cNvSpPr txBox="1"/>
          <p:nvPr/>
        </p:nvSpPr>
        <p:spPr>
          <a:xfrm>
            <a:off x="4427984" y="1586427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http://localhost:9527/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64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9849" y="1452026"/>
            <a:ext cx="9153849" cy="2455473"/>
          </a:xfrm>
          <a:prstGeom prst="rect">
            <a:avLst/>
          </a:prstGeom>
          <a:solidFill>
            <a:srgbClr val="0070C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7467" y="1599175"/>
            <a:ext cx="37650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Future </a:t>
            </a:r>
          </a:p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Improvement</a:t>
            </a:r>
          </a:p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</a:p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Conclusion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679015" y="1452026"/>
            <a:ext cx="0" cy="2487876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1490" y="2872266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5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240329" y="1983209"/>
            <a:ext cx="891796" cy="804055"/>
            <a:chOff x="6643384" y="2155890"/>
            <a:chExt cx="389407" cy="35109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6643384" y="2155890"/>
              <a:ext cx="389407" cy="35109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0070C0"/>
                </a:solidFill>
                <a:ea typeface="微软雅黑" pitchFamily="34" charset="-122"/>
              </a:endParaRPr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6726283" y="2212212"/>
              <a:ext cx="209322" cy="200949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27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4F9B583-6491-44C2-A735-EB7D7F4F8F19}"/>
              </a:ext>
            </a:extLst>
          </p:cNvPr>
          <p:cNvSpPr/>
          <p:nvPr/>
        </p:nvSpPr>
        <p:spPr>
          <a:xfrm>
            <a:off x="0" y="1574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Part</a:t>
            </a:r>
            <a:r>
              <a:rPr lang="zh-CN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</a:t>
            </a:r>
          </a:p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Future Improvement &amp; Conclusion</a:t>
            </a:r>
            <a:endParaRPr lang="zh-CN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42">
            <a:extLst>
              <a:ext uri="{FF2B5EF4-FFF2-40B4-BE49-F238E27FC236}">
                <a16:creationId xmlns:a16="http://schemas.microsoft.com/office/drawing/2014/main" id="{71508EC3-EC53-41B2-83E5-C676EB3B0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013" y="2878931"/>
            <a:ext cx="692944" cy="1695450"/>
          </a:xfrm>
          <a:prstGeom prst="rect">
            <a:avLst/>
          </a:prstGeom>
          <a:solidFill>
            <a:srgbClr val="7E7E7E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 anchor="ctr"/>
          <a:lstStyle/>
          <a:p>
            <a:pPr algn="ctr"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矩形 37">
            <a:extLst>
              <a:ext uri="{FF2B5EF4-FFF2-40B4-BE49-F238E27FC236}">
                <a16:creationId xmlns:a16="http://schemas.microsoft.com/office/drawing/2014/main" id="{43F82C3E-7DEC-4834-9282-0A2EA83B4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123" y="2878931"/>
            <a:ext cx="4367212" cy="169545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 anchor="ctr"/>
          <a:lstStyle/>
          <a:p>
            <a:pPr algn="ctr"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矩形 47">
            <a:extLst>
              <a:ext uri="{FF2B5EF4-FFF2-40B4-BE49-F238E27FC236}">
                <a16:creationId xmlns:a16="http://schemas.microsoft.com/office/drawing/2014/main" id="{8D79BCAA-E8A4-4077-B707-51FF5332A8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0123" y="1114425"/>
            <a:ext cx="2539603" cy="169426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91434" tIns="45717" rIns="91434" bIns="45717" anchor="ctr"/>
          <a:lstStyle/>
          <a:p>
            <a:pPr algn="ctr"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12D3328C-1D40-40E8-AE5E-80858187E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1113234"/>
            <a:ext cx="1695450" cy="340273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 anchor="ctr"/>
          <a:lstStyle/>
          <a:p>
            <a:pPr>
              <a:buFont typeface="Arial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sym typeface="微软雅黑" pitchFamily="34" charset="-122"/>
              </a:rPr>
              <a:t>    A team is so important!!!!!!!</a:t>
            </a:r>
          </a:p>
          <a:p>
            <a:pPr>
              <a:buFont typeface="Arial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sym typeface="微软雅黑" pitchFamily="34" charset="-122"/>
              </a:rPr>
              <a:t>More people, more power.</a:t>
            </a:r>
            <a:endParaRPr lang="zh-CN" altLang="zh-CN" sz="1200" dirty="0">
              <a:solidFill>
                <a:schemeClr val="bg1"/>
              </a:solidFill>
              <a:latin typeface="+mj-ea"/>
              <a:ea typeface="+mj-ea"/>
              <a:sym typeface="微软雅黑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87A02B-8160-48D0-B732-8DAC4BBAB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89972" y="1113235"/>
            <a:ext cx="2541984" cy="1695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91434" tIns="45717" rIns="91434" bIns="45717" anchor="ctr"/>
          <a:lstStyle/>
          <a:p>
            <a:pPr algn="ctr"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矩形 56">
            <a:extLst>
              <a:ext uri="{FF2B5EF4-FFF2-40B4-BE49-F238E27FC236}">
                <a16:creationId xmlns:a16="http://schemas.microsoft.com/office/drawing/2014/main" id="{E76675E0-AB74-4CF2-A258-453C5D340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1209676"/>
            <a:ext cx="1614488" cy="35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7" rIns="91434" bIns="45717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Team work</a:t>
            </a:r>
            <a:endParaRPr lang="zh-CN" altLang="en-US" sz="1700" dirty="0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11" name="矩形 44">
            <a:extLst>
              <a:ext uri="{FF2B5EF4-FFF2-40B4-BE49-F238E27FC236}">
                <a16:creationId xmlns:a16="http://schemas.microsoft.com/office/drawing/2014/main" id="{5117039E-3FA9-4509-8112-E53200C38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529" y="2984898"/>
            <a:ext cx="2324100" cy="353937"/>
          </a:xfrm>
          <a:prstGeom prst="rect">
            <a:avLst/>
          </a:prstGeom>
          <a:noFill/>
          <a:ln>
            <a:noFill/>
          </a:ln>
        </p:spPr>
        <p:txBody>
          <a:bodyPr lIns="91434" tIns="45717" rIns="91434" bIns="4571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en-US" altLang="zh-CN" sz="1700" b="1" dirty="0">
                <a:solidFill>
                  <a:schemeClr val="bg1"/>
                </a:solidFill>
                <a:sym typeface="微软雅黑" pitchFamily="34" charset="-122"/>
              </a:rPr>
              <a:t>Redis</a:t>
            </a:r>
            <a:endParaRPr lang="zh-CN" altLang="en-US" sz="1700" dirty="0">
              <a:solidFill>
                <a:schemeClr val="bg1"/>
              </a:solidFill>
            </a:endParaRPr>
          </a:p>
        </p:txBody>
      </p:sp>
      <p:sp>
        <p:nvSpPr>
          <p:cNvPr id="12" name="矩形 45">
            <a:extLst>
              <a:ext uri="{FF2B5EF4-FFF2-40B4-BE49-F238E27FC236}">
                <a16:creationId xmlns:a16="http://schemas.microsoft.com/office/drawing/2014/main" id="{43D6101B-9CAC-4CB6-9DC2-167A89149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553" y="3286125"/>
            <a:ext cx="4154091" cy="895367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749" fontAlgn="auto">
              <a:lnSpc>
                <a:spcPts val="1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    This project only completed the configuration and testing of Redis, and I did not apply it to the project. I hope that Redis can be used in the project to improve the efficiency of CURD operation of database.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3FAB83-ECCC-4EDD-8B12-EEB8FEBE0875}"/>
              </a:ext>
            </a:extLst>
          </p:cNvPr>
          <p:cNvSpPr txBox="1"/>
          <p:nvPr/>
        </p:nvSpPr>
        <p:spPr>
          <a:xfrm>
            <a:off x="7422703" y="2984898"/>
            <a:ext cx="461665" cy="13870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TEST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6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468" y="3476502"/>
            <a:ext cx="1363500" cy="13635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44962" y="3544597"/>
            <a:ext cx="2181884" cy="1227309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29125" y="3476502"/>
            <a:ext cx="959102" cy="13635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61">
            <a:hlinkClick r:id="rId7"/>
          </p:cNvPr>
          <p:cNvSpPr>
            <a:spLocks noChangeArrowheads="1"/>
          </p:cNvSpPr>
          <p:nvPr/>
        </p:nvSpPr>
        <p:spPr bwMode="auto">
          <a:xfrm>
            <a:off x="4485163" y="2674256"/>
            <a:ext cx="315106" cy="391121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68563" tIns="34281" rIns="68563" bIns="3428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矩形​​ 5"/>
          <p:cNvSpPr>
            <a:spLocks noChangeArrowheads="1"/>
          </p:cNvSpPr>
          <p:nvPr/>
        </p:nvSpPr>
        <p:spPr bwMode="auto">
          <a:xfrm>
            <a:off x="1" y="304098"/>
            <a:ext cx="9143999" cy="3059422"/>
          </a:xfrm>
          <a:prstGeom prst="rect">
            <a:avLst/>
          </a:prstGeom>
          <a:solidFill>
            <a:srgbClr val="0070C0"/>
          </a:solidFill>
          <a:ln w="9525" cmpd="sng">
            <a:noFill/>
            <a:miter lim="800000"/>
            <a:headEnd/>
            <a:tailEnd/>
          </a:ln>
        </p:spPr>
        <p:txBody>
          <a:bodyPr lIns="215945" tIns="34281" rIns="68563" bIns="34281"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1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Line 33"/>
          <p:cNvSpPr>
            <a:spLocks noChangeShapeType="1"/>
          </p:cNvSpPr>
          <p:nvPr/>
        </p:nvSpPr>
        <p:spPr bwMode="auto">
          <a:xfrm flipV="1">
            <a:off x="4641526" y="1253542"/>
            <a:ext cx="1190" cy="2025254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68563" tIns="34281" rIns="68563" bIns="3428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0" y="2935008"/>
            <a:ext cx="1442423" cy="1160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68563" tIns="34281" rIns="68563" bIns="3428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3" name="Line 19"/>
          <p:cNvSpPr>
            <a:spLocks noChangeShapeType="1"/>
          </p:cNvSpPr>
          <p:nvPr/>
        </p:nvSpPr>
        <p:spPr bwMode="auto">
          <a:xfrm flipH="1">
            <a:off x="1442424" y="2055430"/>
            <a:ext cx="150038" cy="891183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68563" tIns="34281" rIns="68563" bIns="3428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" name="Line 21"/>
          <p:cNvSpPr>
            <a:spLocks noChangeShapeType="1"/>
          </p:cNvSpPr>
          <p:nvPr/>
        </p:nvSpPr>
        <p:spPr bwMode="auto">
          <a:xfrm>
            <a:off x="2352177" y="1921483"/>
            <a:ext cx="5954" cy="1354634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68563" tIns="34281" rIns="68563" bIns="3428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866089" y="2053642"/>
            <a:ext cx="735902" cy="149126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68563" tIns="34281" rIns="68563" bIns="3428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1578171" y="1844692"/>
            <a:ext cx="1175300" cy="232172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8563" tIns="34281" rIns="68563" bIns="3428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945871" y="709725"/>
            <a:ext cx="1906439" cy="634008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8563" tIns="34281" rIns="68563" bIns="3428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704137" y="1333914"/>
            <a:ext cx="244110" cy="892969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68563" tIns="34281" rIns="68563" bIns="3428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2755851" y="714192"/>
            <a:ext cx="981203" cy="1146572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8563" tIns="34281" rIns="68563" bIns="3428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0" name="Line 51"/>
          <p:cNvSpPr>
            <a:spLocks noChangeShapeType="1"/>
          </p:cNvSpPr>
          <p:nvPr/>
        </p:nvSpPr>
        <p:spPr bwMode="auto">
          <a:xfrm>
            <a:off x="2347417" y="3274332"/>
            <a:ext cx="2303702" cy="1785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68563" tIns="34281" rIns="68563" bIns="3428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20445248">
            <a:off x="90946" y="982060"/>
            <a:ext cx="5402022" cy="700174"/>
          </a:xfrm>
          <a:prstGeom prst="rect">
            <a:avLst/>
          </a:prstGeom>
          <a:noFill/>
        </p:spPr>
        <p:txBody>
          <a:bodyPr wrap="none" lIns="68563" tIns="34281" rIns="68563" bIns="3428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1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Thanks for listening</a:t>
            </a:r>
            <a:endParaRPr lang="zh-CN" altLang="en-US" sz="41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35254" y="3476502"/>
            <a:ext cx="1704375" cy="13635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8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3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8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3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8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/>
        </p:blipFill>
        <p:spPr>
          <a:xfrm>
            <a:off x="0" y="460613"/>
            <a:ext cx="9144000" cy="11566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6" name="矩形 105"/>
          <p:cNvSpPr/>
          <p:nvPr/>
        </p:nvSpPr>
        <p:spPr>
          <a:xfrm>
            <a:off x="1013347" y="460613"/>
            <a:ext cx="2262116" cy="1156647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7" name="TextBox 15"/>
          <p:cNvSpPr>
            <a:spLocks noChangeArrowheads="1"/>
          </p:cNvSpPr>
          <p:nvPr/>
        </p:nvSpPr>
        <p:spPr bwMode="auto">
          <a:xfrm>
            <a:off x="1039993" y="609103"/>
            <a:ext cx="220882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/>
            <a:r>
              <a:rPr lang="zh-CN" altLang="zh-CN" sz="2400" dirty="0">
                <a:solidFill>
                  <a:srgbClr val="F8F8F8"/>
                </a:solidFill>
                <a:latin typeface="浪漫雅圆" charset="-122"/>
                <a:ea typeface="Adobe 宋体 Std L" pitchFamily="18" charset="-122"/>
                <a:sym typeface="浪漫雅圆" charset="-122"/>
              </a:rPr>
              <a:t>Contents Page</a:t>
            </a:r>
          </a:p>
        </p:txBody>
      </p:sp>
      <p:sp>
        <p:nvSpPr>
          <p:cNvPr id="32" name="任意多边形 31"/>
          <p:cNvSpPr/>
          <p:nvPr/>
        </p:nvSpPr>
        <p:spPr>
          <a:xfrm>
            <a:off x="1430102" y="2735504"/>
            <a:ext cx="6260551" cy="113592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" fmla="*/ 0 w 7762075"/>
              <a:gd name="connsiteY0" fmla="*/ 1079512 h 1079512"/>
              <a:gd name="connsiteX1" fmla="*/ 1917700 w 7762075"/>
              <a:gd name="connsiteY1" fmla="*/ 12 h 1079512"/>
              <a:gd name="connsiteX2" fmla="*/ 3810000 w 7762075"/>
              <a:gd name="connsiteY2" fmla="*/ 1054112 h 1079512"/>
              <a:gd name="connsiteX3" fmla="*/ 7762075 w 7762075"/>
              <a:gd name="connsiteY3" fmla="*/ 887355 h 1079512"/>
              <a:gd name="connsiteX0" fmla="*/ 0 w 7762075"/>
              <a:gd name="connsiteY0" fmla="*/ 1258016 h 1258016"/>
              <a:gd name="connsiteX1" fmla="*/ 1917700 w 7762075"/>
              <a:gd name="connsiteY1" fmla="*/ 178516 h 1258016"/>
              <a:gd name="connsiteX2" fmla="*/ 3810000 w 7762075"/>
              <a:gd name="connsiteY2" fmla="*/ 1232616 h 1258016"/>
              <a:gd name="connsiteX3" fmla="*/ 6120167 w 7762075"/>
              <a:gd name="connsiteY3" fmla="*/ 511 h 1258016"/>
              <a:gd name="connsiteX4" fmla="*/ 7762075 w 7762075"/>
              <a:gd name="connsiteY4" fmla="*/ 1065859 h 1258016"/>
              <a:gd name="connsiteX0" fmla="*/ 0 w 7872948"/>
              <a:gd name="connsiteY0" fmla="*/ 1257930 h 1296609"/>
              <a:gd name="connsiteX1" fmla="*/ 1917700 w 7872948"/>
              <a:gd name="connsiteY1" fmla="*/ 178430 h 1296609"/>
              <a:gd name="connsiteX2" fmla="*/ 3810000 w 7872948"/>
              <a:gd name="connsiteY2" fmla="*/ 1232530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257930 h 1296609"/>
              <a:gd name="connsiteX1" fmla="*/ 1650430 w 7872948"/>
              <a:gd name="connsiteY1" fmla="*/ 263677 h 1296609"/>
              <a:gd name="connsiteX2" fmla="*/ 3810000 w 7872948"/>
              <a:gd name="connsiteY2" fmla="*/ 1232530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257930 h 1296609"/>
              <a:gd name="connsiteX1" fmla="*/ 1650430 w 7872948"/>
              <a:gd name="connsiteY1" fmla="*/ 263677 h 1296609"/>
              <a:gd name="connsiteX2" fmla="*/ 3430071 w 7872948"/>
              <a:gd name="connsiteY2" fmla="*/ 1226591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191562 h 1230254"/>
              <a:gd name="connsiteX1" fmla="*/ 1650430 w 7872948"/>
              <a:gd name="connsiteY1" fmla="*/ 197309 h 1230254"/>
              <a:gd name="connsiteX2" fmla="*/ 3430071 w 7872948"/>
              <a:gd name="connsiteY2" fmla="*/ 1160223 h 1230254"/>
              <a:gd name="connsiteX3" fmla="*/ 5639957 w 7872948"/>
              <a:gd name="connsiteY3" fmla="*/ 447 h 1230254"/>
              <a:gd name="connsiteX4" fmla="*/ 7872948 w 7872948"/>
              <a:gd name="connsiteY4" fmla="*/ 1229993 h 1230254"/>
              <a:gd name="connsiteX0" fmla="*/ 0 w 7681228"/>
              <a:gd name="connsiteY0" fmla="*/ 1191632 h 1191632"/>
              <a:gd name="connsiteX1" fmla="*/ 1650430 w 7681228"/>
              <a:gd name="connsiteY1" fmla="*/ 197379 h 1191632"/>
              <a:gd name="connsiteX2" fmla="*/ 3430071 w 7681228"/>
              <a:gd name="connsiteY2" fmla="*/ 1160293 h 1191632"/>
              <a:gd name="connsiteX3" fmla="*/ 5639957 w 7681228"/>
              <a:gd name="connsiteY3" fmla="*/ 517 h 1191632"/>
              <a:gd name="connsiteX4" fmla="*/ 7681228 w 7681228"/>
              <a:gd name="connsiteY4" fmla="*/ 1053214 h 1191632"/>
              <a:gd name="connsiteX0" fmla="*/ 0 w 7681228"/>
              <a:gd name="connsiteY0" fmla="*/ 1191576 h 1191576"/>
              <a:gd name="connsiteX1" fmla="*/ 1650430 w 7681228"/>
              <a:gd name="connsiteY1" fmla="*/ 197323 h 1191576"/>
              <a:gd name="connsiteX2" fmla="*/ 3430071 w 7681228"/>
              <a:gd name="connsiteY2" fmla="*/ 1160237 h 1191576"/>
              <a:gd name="connsiteX3" fmla="*/ 5639957 w 7681228"/>
              <a:gd name="connsiteY3" fmla="*/ 461 h 1191576"/>
              <a:gd name="connsiteX4" fmla="*/ 7681228 w 7681228"/>
              <a:gd name="connsiteY4" fmla="*/ 1053158 h 1191576"/>
              <a:gd name="connsiteX0" fmla="*/ 0 w 7826216"/>
              <a:gd name="connsiteY0" fmla="*/ 1191456 h 1508838"/>
              <a:gd name="connsiteX1" fmla="*/ 1650430 w 7826216"/>
              <a:gd name="connsiteY1" fmla="*/ 197203 h 1508838"/>
              <a:gd name="connsiteX2" fmla="*/ 3430071 w 7826216"/>
              <a:gd name="connsiteY2" fmla="*/ 1160117 h 1508838"/>
              <a:gd name="connsiteX3" fmla="*/ 5639957 w 7826216"/>
              <a:gd name="connsiteY3" fmla="*/ 341 h 1508838"/>
              <a:gd name="connsiteX4" fmla="*/ 7826216 w 7826216"/>
              <a:gd name="connsiteY4" fmla="*/ 1498311 h 1508838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430071 w 7826216"/>
              <a:gd name="connsiteY2" fmla="*/ 977278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994938 h 1314128"/>
              <a:gd name="connsiteX1" fmla="*/ 1650430 w 7826216"/>
              <a:gd name="connsiteY1" fmla="*/ 685 h 1314128"/>
              <a:gd name="connsiteX2" fmla="*/ 3737105 w 7826216"/>
              <a:gd name="connsiteY2" fmla="*/ 1122625 h 1314128"/>
              <a:gd name="connsiteX3" fmla="*/ 5946991 w 7826216"/>
              <a:gd name="connsiteY3" fmla="*/ 66216 h 1314128"/>
              <a:gd name="connsiteX4" fmla="*/ 7826216 w 7826216"/>
              <a:gd name="connsiteY4" fmla="*/ 1301793 h 1314128"/>
              <a:gd name="connsiteX0" fmla="*/ 0 w 7826216"/>
              <a:gd name="connsiteY0" fmla="*/ 929125 h 1248315"/>
              <a:gd name="connsiteX1" fmla="*/ 1641902 w 7826216"/>
              <a:gd name="connsiteY1" fmla="*/ 30287 h 1248315"/>
              <a:gd name="connsiteX2" fmla="*/ 3737105 w 7826216"/>
              <a:gd name="connsiteY2" fmla="*/ 1056812 h 1248315"/>
              <a:gd name="connsiteX3" fmla="*/ 5946991 w 7826216"/>
              <a:gd name="connsiteY3" fmla="*/ 403 h 1248315"/>
              <a:gd name="connsiteX4" fmla="*/ 7826216 w 7826216"/>
              <a:gd name="connsiteY4" fmla="*/ 1235980 h 1248315"/>
              <a:gd name="connsiteX0" fmla="*/ 0 w 7826216"/>
              <a:gd name="connsiteY0" fmla="*/ 929125 h 1248315"/>
              <a:gd name="connsiteX1" fmla="*/ 1641902 w 7826216"/>
              <a:gd name="connsiteY1" fmla="*/ 30287 h 1248315"/>
              <a:gd name="connsiteX2" fmla="*/ 3941795 w 7826216"/>
              <a:gd name="connsiteY2" fmla="*/ 1088617 h 1248315"/>
              <a:gd name="connsiteX3" fmla="*/ 5946991 w 7826216"/>
              <a:gd name="connsiteY3" fmla="*/ 403 h 1248315"/>
              <a:gd name="connsiteX4" fmla="*/ 7826216 w 7826216"/>
              <a:gd name="connsiteY4" fmla="*/ 1235980 h 1248315"/>
              <a:gd name="connsiteX0" fmla="*/ 0 w 7698285"/>
              <a:gd name="connsiteY0" fmla="*/ 929138 h 1201018"/>
              <a:gd name="connsiteX1" fmla="*/ 1641902 w 7698285"/>
              <a:gd name="connsiteY1" fmla="*/ 30300 h 1201018"/>
              <a:gd name="connsiteX2" fmla="*/ 3941795 w 7698285"/>
              <a:gd name="connsiteY2" fmla="*/ 1088630 h 1201018"/>
              <a:gd name="connsiteX3" fmla="*/ 5946991 w 7698285"/>
              <a:gd name="connsiteY3" fmla="*/ 416 h 1201018"/>
              <a:gd name="connsiteX4" fmla="*/ 7698285 w 7698285"/>
              <a:gd name="connsiteY4" fmla="*/ 1188285 h 1201018"/>
              <a:gd name="connsiteX0" fmla="*/ 0 w 7698285"/>
              <a:gd name="connsiteY0" fmla="*/ 929194 h 1188341"/>
              <a:gd name="connsiteX1" fmla="*/ 1641902 w 7698285"/>
              <a:gd name="connsiteY1" fmla="*/ 30356 h 1188341"/>
              <a:gd name="connsiteX2" fmla="*/ 3941795 w 7698285"/>
              <a:gd name="connsiteY2" fmla="*/ 1088686 h 1188341"/>
              <a:gd name="connsiteX3" fmla="*/ 5946991 w 7698285"/>
              <a:gd name="connsiteY3" fmla="*/ 472 h 1188341"/>
              <a:gd name="connsiteX4" fmla="*/ 7698285 w 7698285"/>
              <a:gd name="connsiteY4" fmla="*/ 1188341 h 1188341"/>
              <a:gd name="connsiteX0" fmla="*/ 0 w 7766515"/>
              <a:gd name="connsiteY0" fmla="*/ 1064367 h 1188341"/>
              <a:gd name="connsiteX1" fmla="*/ 1710132 w 7766515"/>
              <a:gd name="connsiteY1" fmla="*/ 30356 h 1188341"/>
              <a:gd name="connsiteX2" fmla="*/ 4010025 w 7766515"/>
              <a:gd name="connsiteY2" fmla="*/ 1088686 h 1188341"/>
              <a:gd name="connsiteX3" fmla="*/ 6015221 w 7766515"/>
              <a:gd name="connsiteY3" fmla="*/ 472 h 1188341"/>
              <a:gd name="connsiteX4" fmla="*/ 7766515 w 7766515"/>
              <a:gd name="connsiteY4" fmla="*/ 1188341 h 1188341"/>
              <a:gd name="connsiteX0" fmla="*/ 0 w 7809158"/>
              <a:gd name="connsiteY0" fmla="*/ 682705 h 1188341"/>
              <a:gd name="connsiteX1" fmla="*/ 1752775 w 7809158"/>
              <a:gd name="connsiteY1" fmla="*/ 30356 h 1188341"/>
              <a:gd name="connsiteX2" fmla="*/ 4052668 w 7809158"/>
              <a:gd name="connsiteY2" fmla="*/ 1088686 h 1188341"/>
              <a:gd name="connsiteX3" fmla="*/ 6057864 w 7809158"/>
              <a:gd name="connsiteY3" fmla="*/ 472 h 1188341"/>
              <a:gd name="connsiteX4" fmla="*/ 7809158 w 7809158"/>
              <a:gd name="connsiteY4" fmla="*/ 1188341 h 1188341"/>
              <a:gd name="connsiteX0" fmla="*/ 0 w 7809158"/>
              <a:gd name="connsiteY0" fmla="*/ 682705 h 1188341"/>
              <a:gd name="connsiteX1" fmla="*/ 1752775 w 7809158"/>
              <a:gd name="connsiteY1" fmla="*/ 30356 h 1188341"/>
              <a:gd name="connsiteX2" fmla="*/ 4052668 w 7809158"/>
              <a:gd name="connsiteY2" fmla="*/ 1088686 h 1188341"/>
              <a:gd name="connsiteX3" fmla="*/ 6057864 w 7809158"/>
              <a:gd name="connsiteY3" fmla="*/ 472 h 1188341"/>
              <a:gd name="connsiteX4" fmla="*/ 7809158 w 7809158"/>
              <a:gd name="connsiteY4" fmla="*/ 1188341 h 1188341"/>
              <a:gd name="connsiteX0" fmla="*/ 0 w 7800630"/>
              <a:gd name="connsiteY0" fmla="*/ 1104124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00630"/>
              <a:gd name="connsiteY0" fmla="*/ 1120027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00630"/>
              <a:gd name="connsiteY0" fmla="*/ 1120027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19555 h 1119555"/>
              <a:gd name="connsiteX1" fmla="*/ 1744247 w 7851801"/>
              <a:gd name="connsiteY1" fmla="*/ 29884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851801"/>
              <a:gd name="connsiteY0" fmla="*/ 1119555 h 1119555"/>
              <a:gd name="connsiteX1" fmla="*/ 1744247 w 7851801"/>
              <a:gd name="connsiteY1" fmla="*/ 29884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851801"/>
              <a:gd name="connsiteY0" fmla="*/ 1119555 h 1119555"/>
              <a:gd name="connsiteX1" fmla="*/ 2349784 w 7851801"/>
              <a:gd name="connsiteY1" fmla="*/ 13981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118332"/>
              <a:gd name="connsiteY0" fmla="*/ 1079799 h 1088237"/>
              <a:gd name="connsiteX1" fmla="*/ 1616315 w 7118332"/>
              <a:gd name="connsiteY1" fmla="*/ 13981 h 1088237"/>
              <a:gd name="connsiteX2" fmla="*/ 3310671 w 7118332"/>
              <a:gd name="connsiteY2" fmla="*/ 1088214 h 1088237"/>
              <a:gd name="connsiteX3" fmla="*/ 5315867 w 7118332"/>
              <a:gd name="connsiteY3" fmla="*/ 0 h 1088237"/>
              <a:gd name="connsiteX4" fmla="*/ 7118332 w 7118332"/>
              <a:gd name="connsiteY4" fmla="*/ 1060648 h 1088237"/>
              <a:gd name="connsiteX0" fmla="*/ 0 w 7118332"/>
              <a:gd name="connsiteY0" fmla="*/ 1079799 h 1088237"/>
              <a:gd name="connsiteX1" fmla="*/ 1616315 w 7118332"/>
              <a:gd name="connsiteY1" fmla="*/ 13981 h 1088237"/>
              <a:gd name="connsiteX2" fmla="*/ 3310671 w 7118332"/>
              <a:gd name="connsiteY2" fmla="*/ 1088214 h 1088237"/>
              <a:gd name="connsiteX3" fmla="*/ 5315867 w 7118332"/>
              <a:gd name="connsiteY3" fmla="*/ 0 h 1088237"/>
              <a:gd name="connsiteX4" fmla="*/ 7118332 w 7118332"/>
              <a:gd name="connsiteY4" fmla="*/ 1060648 h 1088237"/>
              <a:gd name="connsiteX0" fmla="*/ 0 w 7118332"/>
              <a:gd name="connsiteY0" fmla="*/ 1065820 h 1074258"/>
              <a:gd name="connsiteX1" fmla="*/ 1616315 w 7118332"/>
              <a:gd name="connsiteY1" fmla="*/ 2 h 1074258"/>
              <a:gd name="connsiteX2" fmla="*/ 3310671 w 7118332"/>
              <a:gd name="connsiteY2" fmla="*/ 1074235 h 1074258"/>
              <a:gd name="connsiteX3" fmla="*/ 4974720 w 7118332"/>
              <a:gd name="connsiteY3" fmla="*/ 1924 h 1074258"/>
              <a:gd name="connsiteX4" fmla="*/ 7118332 w 7118332"/>
              <a:gd name="connsiteY4" fmla="*/ 1046669 h 1074258"/>
              <a:gd name="connsiteX0" fmla="*/ 0 w 6623667"/>
              <a:gd name="connsiteY0" fmla="*/ 1065820 h 1074258"/>
              <a:gd name="connsiteX1" fmla="*/ 1616315 w 6623667"/>
              <a:gd name="connsiteY1" fmla="*/ 2 h 1074258"/>
              <a:gd name="connsiteX2" fmla="*/ 3310671 w 6623667"/>
              <a:gd name="connsiteY2" fmla="*/ 1074235 h 1074258"/>
              <a:gd name="connsiteX3" fmla="*/ 4974720 w 6623667"/>
              <a:gd name="connsiteY3" fmla="*/ 1924 h 1074258"/>
              <a:gd name="connsiteX4" fmla="*/ 6623667 w 6623667"/>
              <a:gd name="connsiteY4" fmla="*/ 1038718 h 1074258"/>
              <a:gd name="connsiteX0" fmla="*/ 0 w 6478679"/>
              <a:gd name="connsiteY0" fmla="*/ 1065820 h 1074258"/>
              <a:gd name="connsiteX1" fmla="*/ 1616315 w 6478679"/>
              <a:gd name="connsiteY1" fmla="*/ 2 h 1074258"/>
              <a:gd name="connsiteX2" fmla="*/ 3310671 w 6478679"/>
              <a:gd name="connsiteY2" fmla="*/ 1074235 h 1074258"/>
              <a:gd name="connsiteX3" fmla="*/ 4974720 w 6478679"/>
              <a:gd name="connsiteY3" fmla="*/ 1924 h 1074258"/>
              <a:gd name="connsiteX4" fmla="*/ 6478679 w 6478679"/>
              <a:gd name="connsiteY4" fmla="*/ 1070523 h 1074258"/>
              <a:gd name="connsiteX0" fmla="*/ 0 w 6700425"/>
              <a:gd name="connsiteY0" fmla="*/ 1065820 h 1074258"/>
              <a:gd name="connsiteX1" fmla="*/ 1616315 w 6700425"/>
              <a:gd name="connsiteY1" fmla="*/ 2 h 1074258"/>
              <a:gd name="connsiteX2" fmla="*/ 3310671 w 6700425"/>
              <a:gd name="connsiteY2" fmla="*/ 1074235 h 1074258"/>
              <a:gd name="connsiteX3" fmla="*/ 4974720 w 6700425"/>
              <a:gd name="connsiteY3" fmla="*/ 1924 h 1074258"/>
              <a:gd name="connsiteX4" fmla="*/ 6700425 w 6700425"/>
              <a:gd name="connsiteY4" fmla="*/ 1038717 h 1074258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22"/>
              <a:gd name="connsiteX1" fmla="*/ 1616315 w 6700425"/>
              <a:gd name="connsiteY1" fmla="*/ 61689 h 1135922"/>
              <a:gd name="connsiteX2" fmla="*/ 3310671 w 6700425"/>
              <a:gd name="connsiteY2" fmla="*/ 1135922 h 1135922"/>
              <a:gd name="connsiteX3" fmla="*/ 5034421 w 6700425"/>
              <a:gd name="connsiteY3" fmla="*/ 0 h 1135922"/>
              <a:gd name="connsiteX4" fmla="*/ 6700425 w 6700425"/>
              <a:gd name="connsiteY4" fmla="*/ 1100404 h 1135922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100406 h 1135924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100406 h 1135924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072905 h 1135924"/>
              <a:gd name="connsiteX0" fmla="*/ 0 w 6715173"/>
              <a:gd name="connsiteY0" fmla="*/ 1127509 h 1135924"/>
              <a:gd name="connsiteX1" fmla="*/ 1616315 w 6715173"/>
              <a:gd name="connsiteY1" fmla="*/ 61691 h 1135924"/>
              <a:gd name="connsiteX2" fmla="*/ 3310671 w 6715173"/>
              <a:gd name="connsiteY2" fmla="*/ 1135924 h 1135924"/>
              <a:gd name="connsiteX3" fmla="*/ 5034421 w 6715173"/>
              <a:gd name="connsiteY3" fmla="*/ 2 h 1135924"/>
              <a:gd name="connsiteX4" fmla="*/ 6715173 w 6715173"/>
              <a:gd name="connsiteY4" fmla="*/ 1059155 h 113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6"/>
          <p:cNvSpPr txBox="1">
            <a:spLocks noChangeArrowheads="1"/>
          </p:cNvSpPr>
          <p:nvPr/>
        </p:nvSpPr>
        <p:spPr bwMode="auto">
          <a:xfrm>
            <a:off x="425655" y="2781458"/>
            <a:ext cx="19705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1. Overview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1953408" y="3501669"/>
            <a:ext cx="197052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2. Development Environment &amp; Tools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6"/>
          <p:cNvSpPr txBox="1">
            <a:spLocks noChangeArrowheads="1"/>
          </p:cNvSpPr>
          <p:nvPr/>
        </p:nvSpPr>
        <p:spPr bwMode="auto">
          <a:xfrm>
            <a:off x="3522739" y="2410701"/>
            <a:ext cx="19705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3. Innovation &amp; Highlight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21760" y="3523935"/>
            <a:ext cx="19705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4. Project Presentation</a:t>
            </a:r>
            <a:endParaRPr 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7110831" y="2317281"/>
            <a:ext cx="197052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5. Future Improvement</a:t>
            </a:r>
          </a:p>
          <a:p>
            <a:pPr marL="0" lvl="1" algn="ctr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&amp; Conclusion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24664" y="3378759"/>
            <a:ext cx="810724" cy="730960"/>
            <a:chOff x="4634991" y="2138335"/>
            <a:chExt cx="428348" cy="386204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5" name="KSO_Shape"/>
            <p:cNvSpPr>
              <a:spLocks/>
            </p:cNvSpPr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512767" y="2459633"/>
            <a:ext cx="810724" cy="730960"/>
            <a:chOff x="5076056" y="2138335"/>
            <a:chExt cx="428348" cy="386204"/>
          </a:xfrm>
        </p:grpSpPr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B0F0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8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053405" y="3418269"/>
            <a:ext cx="810724" cy="730960"/>
            <a:chOff x="5557128" y="2138335"/>
            <a:chExt cx="428348" cy="386204"/>
          </a:xfrm>
        </p:grpSpPr>
        <p:sp>
          <p:nvSpPr>
            <p:cNvPr id="50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1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700876" y="2478895"/>
            <a:ext cx="810724" cy="730960"/>
            <a:chOff x="6068610" y="2138335"/>
            <a:chExt cx="428348" cy="386204"/>
          </a:xfrm>
        </p:grpSpPr>
        <p:sp>
          <p:nvSpPr>
            <p:cNvPr id="53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B0F0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4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95645" y="3420223"/>
            <a:ext cx="810724" cy="730960"/>
            <a:chOff x="6623914" y="2138335"/>
            <a:chExt cx="428348" cy="386204"/>
          </a:xfrm>
        </p:grpSpPr>
        <p:sp>
          <p:nvSpPr>
            <p:cNvPr id="56" name="Freeform 5"/>
            <p:cNvSpPr>
              <a:spLocks/>
            </p:cNvSpPr>
            <p:nvPr/>
          </p:nvSpPr>
          <p:spPr bwMode="auto">
            <a:xfrm>
              <a:off x="6623914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7" name="KSO_Shape"/>
            <p:cNvSpPr>
              <a:spLocks/>
            </p:cNvSpPr>
            <p:nvPr/>
          </p:nvSpPr>
          <p:spPr bwMode="auto">
            <a:xfrm>
              <a:off x="6715817" y="2193847"/>
              <a:ext cx="230254" cy="221044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/>
      <p:bldP spid="32" grpId="0" animBg="1"/>
      <p:bldP spid="33" grpId="0"/>
      <p:bldP spid="34" grpId="0"/>
      <p:bldP spid="35" grpId="0"/>
      <p:bldP spid="36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3"/>
          <p:cNvSpPr>
            <a:spLocks/>
          </p:cNvSpPr>
          <p:nvPr/>
        </p:nvSpPr>
        <p:spPr bwMode="auto">
          <a:xfrm>
            <a:off x="-323" y="-10672"/>
            <a:ext cx="9144323" cy="5154171"/>
          </a:xfrm>
          <a:custGeom>
            <a:avLst/>
            <a:gdLst>
              <a:gd name="T0" fmla="*/ 1546 w 1546"/>
              <a:gd name="T1" fmla="*/ 879 h 889"/>
              <a:gd name="T2" fmla="*/ 1536 w 1546"/>
              <a:gd name="T3" fmla="*/ 889 h 889"/>
              <a:gd name="T4" fmla="*/ 10 w 1546"/>
              <a:gd name="T5" fmla="*/ 889 h 889"/>
              <a:gd name="T6" fmla="*/ 0 w 1546"/>
              <a:gd name="T7" fmla="*/ 879 h 889"/>
              <a:gd name="T8" fmla="*/ 0 w 1546"/>
              <a:gd name="T9" fmla="*/ 10 h 889"/>
              <a:gd name="T10" fmla="*/ 10 w 1546"/>
              <a:gd name="T11" fmla="*/ 0 h 889"/>
              <a:gd name="T12" fmla="*/ 1536 w 1546"/>
              <a:gd name="T13" fmla="*/ 0 h 889"/>
              <a:gd name="T14" fmla="*/ 1546 w 1546"/>
              <a:gd name="T15" fmla="*/ 10 h 889"/>
              <a:gd name="T16" fmla="*/ 1546 w 1546"/>
              <a:gd name="T17" fmla="*/ 879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46" h="889">
                <a:moveTo>
                  <a:pt x="1546" y="879"/>
                </a:moveTo>
                <a:cubicBezTo>
                  <a:pt x="1546" y="885"/>
                  <a:pt x="1541" y="889"/>
                  <a:pt x="1536" y="889"/>
                </a:cubicBezTo>
                <a:cubicBezTo>
                  <a:pt x="10" y="889"/>
                  <a:pt x="10" y="889"/>
                  <a:pt x="10" y="889"/>
                </a:cubicBezTo>
                <a:cubicBezTo>
                  <a:pt x="5" y="889"/>
                  <a:pt x="0" y="885"/>
                  <a:pt x="0" y="87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536" y="0"/>
                  <a:pt x="1536" y="0"/>
                  <a:pt x="1536" y="0"/>
                </a:cubicBezTo>
                <a:cubicBezTo>
                  <a:pt x="1541" y="0"/>
                  <a:pt x="1546" y="4"/>
                  <a:pt x="1546" y="10"/>
                </a:cubicBezTo>
                <a:lnTo>
                  <a:pt x="1546" y="879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b="-1519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9849" y="1375287"/>
            <a:ext cx="9153849" cy="2320919"/>
          </a:xfrm>
          <a:prstGeom prst="rect">
            <a:avLst/>
          </a:prstGeom>
          <a:solidFill>
            <a:srgbClr val="0070C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01946" y="2149372"/>
            <a:ext cx="268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Overview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679015" y="1375287"/>
            <a:ext cx="0" cy="2320919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51490" y="2872266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48412" y="1944446"/>
            <a:ext cx="891796" cy="804056"/>
            <a:chOff x="4634991" y="2138335"/>
            <a:chExt cx="428348" cy="386204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srgbClr val="0070C0"/>
                </a:solidFill>
                <a:ea typeface="微软雅黑" pitchFamily="34" charset="-122"/>
              </a:endParaRPr>
            </a:p>
          </p:txBody>
        </p:sp>
        <p:sp>
          <p:nvSpPr>
            <p:cNvPr id="22" name="KSO_Shape"/>
            <p:cNvSpPr>
              <a:spLocks/>
            </p:cNvSpPr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6663C35-E205-490F-886E-D9878DE5EC7D}"/>
              </a:ext>
            </a:extLst>
          </p:cNvPr>
          <p:cNvSpPr/>
          <p:nvPr/>
        </p:nvSpPr>
        <p:spPr>
          <a:xfrm>
            <a:off x="0" y="35709"/>
            <a:ext cx="9144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Part</a:t>
            </a:r>
            <a:r>
              <a:rPr lang="zh-CN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</a:t>
            </a:r>
          </a:p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Overview</a:t>
            </a:r>
            <a:endParaRPr lang="zh-CN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31BD99-BC04-4F62-B75F-CAA1B982368C}"/>
              </a:ext>
            </a:extLst>
          </p:cNvPr>
          <p:cNvGrpSpPr/>
          <p:nvPr/>
        </p:nvGrpSpPr>
        <p:grpSpPr>
          <a:xfrm>
            <a:off x="3402666" y="1834634"/>
            <a:ext cx="1287211" cy="1974555"/>
            <a:chOff x="4620464" y="2113215"/>
            <a:chExt cx="1716281" cy="2632740"/>
          </a:xfrm>
          <a:solidFill>
            <a:srgbClr val="0070C0"/>
          </a:solidFill>
        </p:grpSpPr>
        <p:sp>
          <p:nvSpPr>
            <p:cNvPr id="6" name="梯形 5">
              <a:extLst>
                <a:ext uri="{FF2B5EF4-FFF2-40B4-BE49-F238E27FC236}">
                  <a16:creationId xmlns:a16="http://schemas.microsoft.com/office/drawing/2014/main" id="{576F40A9-643B-4CB2-B30D-C18E2BAA994D}"/>
                </a:ext>
              </a:extLst>
            </p:cNvPr>
            <p:cNvSpPr/>
            <p:nvPr/>
          </p:nvSpPr>
          <p:spPr>
            <a:xfrm rot="5400000">
              <a:off x="4072040" y="3142553"/>
              <a:ext cx="1669739" cy="572892"/>
            </a:xfrm>
            <a:prstGeom prst="trapezoid">
              <a:avLst>
                <a:gd name="adj" fmla="val 576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B6A21061-F095-4B41-AEBC-B1C11FB22788}"/>
                </a:ext>
              </a:extLst>
            </p:cNvPr>
            <p:cNvSpPr/>
            <p:nvPr/>
          </p:nvSpPr>
          <p:spPr>
            <a:xfrm rot="8993242">
              <a:off x="4664982" y="2113215"/>
              <a:ext cx="1669739" cy="572892"/>
            </a:xfrm>
            <a:prstGeom prst="trapezoid">
              <a:avLst>
                <a:gd name="adj" fmla="val 576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8A91EF49-B81C-4B1F-8AFD-2E38C93BC81A}"/>
                </a:ext>
              </a:extLst>
            </p:cNvPr>
            <p:cNvSpPr/>
            <p:nvPr/>
          </p:nvSpPr>
          <p:spPr>
            <a:xfrm rot="1800000">
              <a:off x="4667006" y="4173063"/>
              <a:ext cx="1669739" cy="572892"/>
            </a:xfrm>
            <a:prstGeom prst="trapezoid">
              <a:avLst>
                <a:gd name="adj" fmla="val 576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FF44792-BEB1-4C99-85D1-AEC94891355F}"/>
              </a:ext>
            </a:extLst>
          </p:cNvPr>
          <p:cNvGrpSpPr/>
          <p:nvPr/>
        </p:nvGrpSpPr>
        <p:grpSpPr>
          <a:xfrm>
            <a:off x="4330018" y="1833761"/>
            <a:ext cx="1287208" cy="1974546"/>
            <a:chOff x="5856933" y="2112051"/>
            <a:chExt cx="1716277" cy="2632728"/>
          </a:xfrm>
          <a:solidFill>
            <a:srgbClr val="0070C0"/>
          </a:solidFill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B740DC01-5842-4AB7-A45B-5D2CB90AE854}"/>
                </a:ext>
              </a:extLst>
            </p:cNvPr>
            <p:cNvSpPr/>
            <p:nvPr/>
          </p:nvSpPr>
          <p:spPr>
            <a:xfrm rot="16200000" flipH="1">
              <a:off x="6451894" y="3142555"/>
              <a:ext cx="1669739" cy="572892"/>
            </a:xfrm>
            <a:prstGeom prst="trapezoid">
              <a:avLst>
                <a:gd name="adj" fmla="val 576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BC57BBD9-05DF-40F0-924A-6CB02D66720E}"/>
                </a:ext>
              </a:extLst>
            </p:cNvPr>
            <p:cNvSpPr/>
            <p:nvPr/>
          </p:nvSpPr>
          <p:spPr>
            <a:xfrm rot="19793242" flipH="1">
              <a:off x="5858956" y="4171887"/>
              <a:ext cx="1669739" cy="572892"/>
            </a:xfrm>
            <a:prstGeom prst="trapezoid">
              <a:avLst>
                <a:gd name="adj" fmla="val 576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81ABB429-D1FE-40DA-8EA5-58CB6BB6B91C}"/>
                </a:ext>
              </a:extLst>
            </p:cNvPr>
            <p:cNvSpPr/>
            <p:nvPr/>
          </p:nvSpPr>
          <p:spPr>
            <a:xfrm rot="12600000" flipH="1">
              <a:off x="5856933" y="2112051"/>
              <a:ext cx="1669739" cy="572892"/>
            </a:xfrm>
            <a:prstGeom prst="trapezoid">
              <a:avLst>
                <a:gd name="adj" fmla="val 576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DB61E09-3ADC-439E-ABE6-52F8AD7D8D6F}"/>
              </a:ext>
            </a:extLst>
          </p:cNvPr>
          <p:cNvCxnSpPr/>
          <p:nvPr/>
        </p:nvCxnSpPr>
        <p:spPr>
          <a:xfrm flipV="1">
            <a:off x="489098" y="2819283"/>
            <a:ext cx="2749887" cy="1"/>
          </a:xfrm>
          <a:prstGeom prst="line">
            <a:avLst/>
          </a:pr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90">
            <a:extLst>
              <a:ext uri="{FF2B5EF4-FFF2-40B4-BE49-F238E27FC236}">
                <a16:creationId xmlns:a16="http://schemas.microsoft.com/office/drawing/2014/main" id="{25CC5F14-25FC-4DC2-89C4-B392846B46BA}"/>
              </a:ext>
            </a:extLst>
          </p:cNvPr>
          <p:cNvSpPr/>
          <p:nvPr/>
        </p:nvSpPr>
        <p:spPr>
          <a:xfrm>
            <a:off x="489099" y="1516532"/>
            <a:ext cx="3224407" cy="324065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91">
            <a:extLst>
              <a:ext uri="{FF2B5EF4-FFF2-40B4-BE49-F238E27FC236}">
                <a16:creationId xmlns:a16="http://schemas.microsoft.com/office/drawing/2014/main" id="{163563DE-90B9-483E-B906-8A9453900417}"/>
              </a:ext>
            </a:extLst>
          </p:cNvPr>
          <p:cNvSpPr/>
          <p:nvPr/>
        </p:nvSpPr>
        <p:spPr>
          <a:xfrm flipV="1">
            <a:off x="486197" y="3797968"/>
            <a:ext cx="3224407" cy="324065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521B5C-B724-422E-8C48-58BDDC278EB6}"/>
              </a:ext>
            </a:extLst>
          </p:cNvPr>
          <p:cNvCxnSpPr/>
          <p:nvPr/>
        </p:nvCxnSpPr>
        <p:spPr>
          <a:xfrm flipH="1">
            <a:off x="5780906" y="2819283"/>
            <a:ext cx="2748634" cy="2191"/>
          </a:xfrm>
          <a:prstGeom prst="line">
            <a:avLst/>
          </a:pr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 93">
            <a:extLst>
              <a:ext uri="{FF2B5EF4-FFF2-40B4-BE49-F238E27FC236}">
                <a16:creationId xmlns:a16="http://schemas.microsoft.com/office/drawing/2014/main" id="{70114F7A-7AC2-42BE-9EE3-73AB40F55A39}"/>
              </a:ext>
            </a:extLst>
          </p:cNvPr>
          <p:cNvSpPr/>
          <p:nvPr/>
        </p:nvSpPr>
        <p:spPr>
          <a:xfrm flipH="1">
            <a:off x="5306392" y="1516532"/>
            <a:ext cx="3223148" cy="324065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94">
            <a:extLst>
              <a:ext uri="{FF2B5EF4-FFF2-40B4-BE49-F238E27FC236}">
                <a16:creationId xmlns:a16="http://schemas.microsoft.com/office/drawing/2014/main" id="{4E1F5F6C-08C0-4CE8-AE19-49D237309C98}"/>
              </a:ext>
            </a:extLst>
          </p:cNvPr>
          <p:cNvSpPr/>
          <p:nvPr/>
        </p:nvSpPr>
        <p:spPr>
          <a:xfrm flipH="1" flipV="1">
            <a:off x="5309292" y="3797968"/>
            <a:ext cx="3223148" cy="324065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3E9BA2-FCC8-420E-BE47-A9890D6D167A}"/>
              </a:ext>
            </a:extLst>
          </p:cNvPr>
          <p:cNvGrpSpPr/>
          <p:nvPr/>
        </p:nvGrpSpPr>
        <p:grpSpPr>
          <a:xfrm>
            <a:off x="-252535" y="1214559"/>
            <a:ext cx="3321751" cy="633525"/>
            <a:chOff x="-253138" y="1286447"/>
            <a:chExt cx="4429002" cy="844699"/>
          </a:xfrm>
        </p:grpSpPr>
        <p:sp>
          <p:nvSpPr>
            <p:cNvPr id="26" name="文本框 45">
              <a:extLst>
                <a:ext uri="{FF2B5EF4-FFF2-40B4-BE49-F238E27FC236}">
                  <a16:creationId xmlns:a16="http://schemas.microsoft.com/office/drawing/2014/main" id="{BD8BC7A6-3AEF-4026-B91C-A8FB42338F0B}"/>
                </a:ext>
              </a:extLst>
            </p:cNvPr>
            <p:cNvSpPr txBox="1"/>
            <p:nvPr/>
          </p:nvSpPr>
          <p:spPr>
            <a:xfrm>
              <a:off x="-253138" y="1286447"/>
              <a:ext cx="4091446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ts val="750"/>
                </a:spcBef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MVO Info Manage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48">
              <a:extLst>
                <a:ext uri="{FF2B5EF4-FFF2-40B4-BE49-F238E27FC236}">
                  <a16:creationId xmlns:a16="http://schemas.microsoft.com/office/drawing/2014/main" id="{F9B14594-5B7E-4E06-8AEC-20827A674CF1}"/>
                </a:ext>
              </a:extLst>
            </p:cNvPr>
            <p:cNvSpPr txBox="1"/>
            <p:nvPr/>
          </p:nvSpPr>
          <p:spPr>
            <a:xfrm>
              <a:off x="812802" y="1743177"/>
              <a:ext cx="3363062" cy="387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Frontend and backend work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E30F984-CD8D-4C86-8B65-059385E5F911}"/>
              </a:ext>
            </a:extLst>
          </p:cNvPr>
          <p:cNvGrpSpPr/>
          <p:nvPr/>
        </p:nvGrpSpPr>
        <p:grpSpPr>
          <a:xfrm>
            <a:off x="-612576" y="2512597"/>
            <a:ext cx="3681797" cy="645334"/>
            <a:chOff x="-733191" y="3017162"/>
            <a:chExt cx="4909062" cy="860445"/>
          </a:xfrm>
        </p:grpSpPr>
        <p:sp>
          <p:nvSpPr>
            <p:cNvPr id="29" name="文本框 46">
              <a:extLst>
                <a:ext uri="{FF2B5EF4-FFF2-40B4-BE49-F238E27FC236}">
                  <a16:creationId xmlns:a16="http://schemas.microsoft.com/office/drawing/2014/main" id="{8AD99A2A-4221-4FE6-A8B8-3A8C37F62DAC}"/>
                </a:ext>
              </a:extLst>
            </p:cNvPr>
            <p:cNvSpPr txBox="1"/>
            <p:nvPr/>
          </p:nvSpPr>
          <p:spPr>
            <a:xfrm>
              <a:off x="-733191" y="3017162"/>
              <a:ext cx="4571495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ts val="750"/>
                </a:spcBef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MVO product Manage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49">
              <a:extLst>
                <a:ext uri="{FF2B5EF4-FFF2-40B4-BE49-F238E27FC236}">
                  <a16:creationId xmlns:a16="http://schemas.microsoft.com/office/drawing/2014/main" id="{7C22A495-F8D7-4CF7-B208-D23CC83BA61D}"/>
                </a:ext>
              </a:extLst>
            </p:cNvPr>
            <p:cNvSpPr txBox="1"/>
            <p:nvPr/>
          </p:nvSpPr>
          <p:spPr>
            <a:xfrm>
              <a:off x="812809" y="3489638"/>
              <a:ext cx="3363062" cy="387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of backend work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99F1DC4-07E8-4107-8A0B-E0EDC4FCF912}"/>
              </a:ext>
            </a:extLst>
          </p:cNvPr>
          <p:cNvGrpSpPr/>
          <p:nvPr/>
        </p:nvGrpSpPr>
        <p:grpSpPr>
          <a:xfrm>
            <a:off x="-252535" y="3805135"/>
            <a:ext cx="3325321" cy="651506"/>
            <a:chOff x="-253138" y="4740545"/>
            <a:chExt cx="4433762" cy="868674"/>
          </a:xfrm>
        </p:grpSpPr>
        <p:sp>
          <p:nvSpPr>
            <p:cNvPr id="32" name="文本框 47">
              <a:extLst>
                <a:ext uri="{FF2B5EF4-FFF2-40B4-BE49-F238E27FC236}">
                  <a16:creationId xmlns:a16="http://schemas.microsoft.com/office/drawing/2014/main" id="{B32DEC4E-3925-4CD1-BF53-932F76F451E7}"/>
                </a:ext>
              </a:extLst>
            </p:cNvPr>
            <p:cNvSpPr txBox="1"/>
            <p:nvPr/>
          </p:nvSpPr>
          <p:spPr>
            <a:xfrm>
              <a:off x="-253138" y="4740545"/>
              <a:ext cx="4091445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ts val="750"/>
                </a:spcBef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MVO order Manage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50">
              <a:extLst>
                <a:ext uri="{FF2B5EF4-FFF2-40B4-BE49-F238E27FC236}">
                  <a16:creationId xmlns:a16="http://schemas.microsoft.com/office/drawing/2014/main" id="{D3D11E29-DDB8-44FC-B94C-B19DB0773CAA}"/>
                </a:ext>
              </a:extLst>
            </p:cNvPr>
            <p:cNvSpPr txBox="1"/>
            <p:nvPr/>
          </p:nvSpPr>
          <p:spPr>
            <a:xfrm>
              <a:off x="817562" y="5221250"/>
              <a:ext cx="3363062" cy="387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Frontend and backend work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38CA9C7-FD3B-4F13-ACAD-7D343564AEC0}"/>
              </a:ext>
            </a:extLst>
          </p:cNvPr>
          <p:cNvGrpSpPr/>
          <p:nvPr/>
        </p:nvGrpSpPr>
        <p:grpSpPr>
          <a:xfrm>
            <a:off x="5951009" y="1203598"/>
            <a:ext cx="2522297" cy="1084606"/>
            <a:chOff x="7985918" y="1271833"/>
            <a:chExt cx="3363062" cy="1446141"/>
          </a:xfrm>
        </p:grpSpPr>
        <p:sp>
          <p:nvSpPr>
            <p:cNvPr id="35" name="文本框 51">
              <a:extLst>
                <a:ext uri="{FF2B5EF4-FFF2-40B4-BE49-F238E27FC236}">
                  <a16:creationId xmlns:a16="http://schemas.microsoft.com/office/drawing/2014/main" id="{4203AD06-482B-43D4-8D08-7731470F435C}"/>
                </a:ext>
              </a:extLst>
            </p:cNvPr>
            <p:cNvSpPr txBox="1"/>
            <p:nvPr/>
          </p:nvSpPr>
          <p:spPr>
            <a:xfrm>
              <a:off x="8266457" y="1271833"/>
              <a:ext cx="3063473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750"/>
                </a:spcBef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Wallet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54">
              <a:extLst>
                <a:ext uri="{FF2B5EF4-FFF2-40B4-BE49-F238E27FC236}">
                  <a16:creationId xmlns:a16="http://schemas.microsoft.com/office/drawing/2014/main" id="{771E8309-24A0-493C-B4E1-BB48844E4F48}"/>
                </a:ext>
              </a:extLst>
            </p:cNvPr>
            <p:cNvSpPr txBox="1"/>
            <p:nvPr/>
          </p:nvSpPr>
          <p:spPr>
            <a:xfrm>
              <a:off x="7985918" y="1743177"/>
              <a:ext cx="3363062" cy="974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Wallet admin frontend &amp; backend work. Part of MVO/BVO wallet backend work.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0D00176-49D4-4B9D-948E-D165A7A0BC3B}"/>
              </a:ext>
            </a:extLst>
          </p:cNvPr>
          <p:cNvGrpSpPr/>
          <p:nvPr/>
        </p:nvGrpSpPr>
        <p:grpSpPr>
          <a:xfrm>
            <a:off x="5948627" y="2501632"/>
            <a:ext cx="3303892" cy="656295"/>
            <a:chOff x="7982743" y="3002548"/>
            <a:chExt cx="4405189" cy="875060"/>
          </a:xfrm>
        </p:grpSpPr>
        <p:sp>
          <p:nvSpPr>
            <p:cNvPr id="38" name="文本框 52">
              <a:extLst>
                <a:ext uri="{FF2B5EF4-FFF2-40B4-BE49-F238E27FC236}">
                  <a16:creationId xmlns:a16="http://schemas.microsoft.com/office/drawing/2014/main" id="{1A895269-AEB1-4739-AC3F-5630A12204A6}"/>
                </a:ext>
              </a:extLst>
            </p:cNvPr>
            <p:cNvSpPr txBox="1"/>
            <p:nvPr/>
          </p:nvSpPr>
          <p:spPr>
            <a:xfrm>
              <a:off x="8266458" y="3002548"/>
              <a:ext cx="4121474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750"/>
                </a:spcBef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Parameter Management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55">
              <a:extLst>
                <a:ext uri="{FF2B5EF4-FFF2-40B4-BE49-F238E27FC236}">
                  <a16:creationId xmlns:a16="http://schemas.microsoft.com/office/drawing/2014/main" id="{75BFB492-F437-4897-934E-554661483AA0}"/>
                </a:ext>
              </a:extLst>
            </p:cNvPr>
            <p:cNvSpPr txBox="1"/>
            <p:nvPr/>
          </p:nvSpPr>
          <p:spPr>
            <a:xfrm>
              <a:off x="7982743" y="3489639"/>
              <a:ext cx="3363062" cy="387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All the work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7AC843E-0B91-4515-870D-457B82FF3B8A}"/>
              </a:ext>
            </a:extLst>
          </p:cNvPr>
          <p:cNvGrpSpPr/>
          <p:nvPr/>
        </p:nvGrpSpPr>
        <p:grpSpPr>
          <a:xfrm>
            <a:off x="5951008" y="3813223"/>
            <a:ext cx="3301510" cy="643416"/>
            <a:chOff x="7985918" y="4751331"/>
            <a:chExt cx="4402013" cy="857888"/>
          </a:xfrm>
        </p:grpSpPr>
        <p:sp>
          <p:nvSpPr>
            <p:cNvPr id="41" name="文本框 53">
              <a:extLst>
                <a:ext uri="{FF2B5EF4-FFF2-40B4-BE49-F238E27FC236}">
                  <a16:creationId xmlns:a16="http://schemas.microsoft.com/office/drawing/2014/main" id="{AB6BFA83-2EF4-49ED-9525-FDEF08BDB1F7}"/>
                </a:ext>
              </a:extLst>
            </p:cNvPr>
            <p:cNvSpPr txBox="1"/>
            <p:nvPr/>
          </p:nvSpPr>
          <p:spPr>
            <a:xfrm>
              <a:off x="8266457" y="4751331"/>
              <a:ext cx="4121474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750"/>
                </a:spcBef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Master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Manage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56">
              <a:extLst>
                <a:ext uri="{FF2B5EF4-FFF2-40B4-BE49-F238E27FC236}">
                  <a16:creationId xmlns:a16="http://schemas.microsoft.com/office/drawing/2014/main" id="{92EE2DB7-A77C-43AB-A145-CA44F0261FF3}"/>
                </a:ext>
              </a:extLst>
            </p:cNvPr>
            <p:cNvSpPr txBox="1"/>
            <p:nvPr/>
          </p:nvSpPr>
          <p:spPr>
            <a:xfrm>
              <a:off x="7985918" y="5221250"/>
              <a:ext cx="3363062" cy="387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All the work</a:t>
              </a:r>
            </a:p>
          </p:txBody>
        </p:sp>
      </p:grpSp>
      <p:sp>
        <p:nvSpPr>
          <p:cNvPr id="43" name="文本框 57">
            <a:extLst>
              <a:ext uri="{FF2B5EF4-FFF2-40B4-BE49-F238E27FC236}">
                <a16:creationId xmlns:a16="http://schemas.microsoft.com/office/drawing/2014/main" id="{81C70971-3B77-4710-B932-7257D60607A7}"/>
              </a:ext>
            </a:extLst>
          </p:cNvPr>
          <p:cNvSpPr txBox="1"/>
          <p:nvPr/>
        </p:nvSpPr>
        <p:spPr>
          <a:xfrm>
            <a:off x="3835393" y="2632436"/>
            <a:ext cx="1347851" cy="3877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750"/>
              </a:spcBef>
            </a:pPr>
            <a:r>
              <a:rPr lang="en-US" altLang="zh-CN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  <a:endParaRPr lang="zh-CN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C0967EC-3D0F-4DCA-ABBC-9573D745C1D9}"/>
              </a:ext>
            </a:extLst>
          </p:cNvPr>
          <p:cNvSpPr/>
          <p:nvPr/>
        </p:nvSpPr>
        <p:spPr>
          <a:xfrm>
            <a:off x="2706164" y="4349935"/>
            <a:ext cx="3467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</a:t>
            </a: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Work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3344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4"/>
          <p:cNvSpPr>
            <a:spLocks/>
          </p:cNvSpPr>
          <p:nvPr/>
        </p:nvSpPr>
        <p:spPr bwMode="auto">
          <a:xfrm>
            <a:off x="-18155" y="0"/>
            <a:ext cx="9162155" cy="5143500"/>
          </a:xfrm>
          <a:custGeom>
            <a:avLst/>
            <a:gdLst>
              <a:gd name="T0" fmla="*/ 1546 w 1546"/>
              <a:gd name="T1" fmla="*/ 879 h 889"/>
              <a:gd name="T2" fmla="*/ 1536 w 1546"/>
              <a:gd name="T3" fmla="*/ 889 h 889"/>
              <a:gd name="T4" fmla="*/ 10 w 1546"/>
              <a:gd name="T5" fmla="*/ 889 h 889"/>
              <a:gd name="T6" fmla="*/ 0 w 1546"/>
              <a:gd name="T7" fmla="*/ 879 h 889"/>
              <a:gd name="T8" fmla="*/ 0 w 1546"/>
              <a:gd name="T9" fmla="*/ 10 h 889"/>
              <a:gd name="T10" fmla="*/ 10 w 1546"/>
              <a:gd name="T11" fmla="*/ 0 h 889"/>
              <a:gd name="T12" fmla="*/ 1536 w 1546"/>
              <a:gd name="T13" fmla="*/ 0 h 889"/>
              <a:gd name="T14" fmla="*/ 1546 w 1546"/>
              <a:gd name="T15" fmla="*/ 10 h 889"/>
              <a:gd name="T16" fmla="*/ 1546 w 1546"/>
              <a:gd name="T17" fmla="*/ 879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46" h="889">
                <a:moveTo>
                  <a:pt x="1546" y="879"/>
                </a:moveTo>
                <a:cubicBezTo>
                  <a:pt x="1546" y="885"/>
                  <a:pt x="1541" y="889"/>
                  <a:pt x="1536" y="889"/>
                </a:cubicBezTo>
                <a:cubicBezTo>
                  <a:pt x="10" y="889"/>
                  <a:pt x="10" y="889"/>
                  <a:pt x="10" y="889"/>
                </a:cubicBezTo>
                <a:cubicBezTo>
                  <a:pt x="5" y="889"/>
                  <a:pt x="0" y="885"/>
                  <a:pt x="0" y="87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536" y="0"/>
                  <a:pt x="1536" y="0"/>
                  <a:pt x="1536" y="0"/>
                </a:cubicBezTo>
                <a:cubicBezTo>
                  <a:pt x="1541" y="0"/>
                  <a:pt x="1546" y="4"/>
                  <a:pt x="1546" y="10"/>
                </a:cubicBezTo>
                <a:lnTo>
                  <a:pt x="1546" y="879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b="-1571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9849" y="1375287"/>
            <a:ext cx="9153849" cy="2320919"/>
          </a:xfrm>
          <a:prstGeom prst="rect">
            <a:avLst/>
          </a:prstGeom>
          <a:solidFill>
            <a:srgbClr val="0070C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11099" y="1417588"/>
            <a:ext cx="3760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Development</a:t>
            </a:r>
          </a:p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Environment </a:t>
            </a:r>
          </a:p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 </a:t>
            </a:r>
          </a:p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Tools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679015" y="1375287"/>
            <a:ext cx="0" cy="2320919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1490" y="2872266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2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240326" y="1919029"/>
            <a:ext cx="891796" cy="804056"/>
            <a:chOff x="5076056" y="2138335"/>
            <a:chExt cx="428348" cy="38620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CE29461-87B8-4458-B7FC-D8E30F6BA66D}"/>
              </a:ext>
            </a:extLst>
          </p:cNvPr>
          <p:cNvSpPr/>
          <p:nvPr/>
        </p:nvSpPr>
        <p:spPr>
          <a:xfrm>
            <a:off x="0" y="1574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Part</a:t>
            </a:r>
            <a:r>
              <a:rPr lang="zh-CN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II</a:t>
            </a:r>
          </a:p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Development Environment &amp; Tools</a:t>
            </a:r>
            <a:endParaRPr lang="zh-CN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BBC6BD-EB4E-4213-848C-60CEE0C8F38E}"/>
              </a:ext>
            </a:extLst>
          </p:cNvPr>
          <p:cNvGrpSpPr/>
          <p:nvPr/>
        </p:nvGrpSpPr>
        <p:grpSpPr>
          <a:xfrm>
            <a:off x="0" y="1274416"/>
            <a:ext cx="9144000" cy="381000"/>
            <a:chOff x="0" y="1243696"/>
            <a:chExt cx="9144000" cy="381000"/>
          </a:xfrm>
        </p:grpSpPr>
        <p:sp>
          <p:nvSpPr>
            <p:cNvPr id="5" name="Rectangle 12">
              <a:extLst>
                <a:ext uri="{FF2B5EF4-FFF2-40B4-BE49-F238E27FC236}">
                  <a16:creationId xmlns:a16="http://schemas.microsoft.com/office/drawing/2014/main" id="{7BB9A1A7-E077-4839-A61B-700C1E451A9B}"/>
                </a:ext>
              </a:extLst>
            </p:cNvPr>
            <p:cNvSpPr/>
            <p:nvPr/>
          </p:nvSpPr>
          <p:spPr>
            <a:xfrm>
              <a:off x="0" y="1243696"/>
              <a:ext cx="9144000" cy="381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83936A00-3B0A-42C6-93C3-B2B323BCD3CA}"/>
                </a:ext>
              </a:extLst>
            </p:cNvPr>
            <p:cNvSpPr/>
            <p:nvPr/>
          </p:nvSpPr>
          <p:spPr>
            <a:xfrm>
              <a:off x="4610100" y="1243696"/>
              <a:ext cx="4533900" cy="381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</p:grp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801E0976-CDB4-475A-9678-30E10419CB1D}"/>
              </a:ext>
            </a:extLst>
          </p:cNvPr>
          <p:cNvCxnSpPr/>
          <p:nvPr/>
        </p:nvCxnSpPr>
        <p:spPr>
          <a:xfrm>
            <a:off x="4600575" y="1864966"/>
            <a:ext cx="0" cy="2590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1BAFA8C6-D211-4A44-AE77-3FDB2156043B}"/>
              </a:ext>
            </a:extLst>
          </p:cNvPr>
          <p:cNvGrpSpPr/>
          <p:nvPr/>
        </p:nvGrpSpPr>
        <p:grpSpPr>
          <a:xfrm>
            <a:off x="0" y="4627215"/>
            <a:ext cx="9144000" cy="104775"/>
            <a:chOff x="0" y="4596495"/>
            <a:chExt cx="9144000" cy="104775"/>
          </a:xfrm>
        </p:grpSpPr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A7215FC2-D581-4E5F-B9F6-B434DDCA1975}"/>
                </a:ext>
              </a:extLst>
            </p:cNvPr>
            <p:cNvSpPr/>
            <p:nvPr/>
          </p:nvSpPr>
          <p:spPr>
            <a:xfrm>
              <a:off x="0" y="4596495"/>
              <a:ext cx="9144000" cy="10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BAD80D08-1189-42D9-BCAF-64DEE4E4BC0C}"/>
                </a:ext>
              </a:extLst>
            </p:cNvPr>
            <p:cNvSpPr/>
            <p:nvPr/>
          </p:nvSpPr>
          <p:spPr>
            <a:xfrm>
              <a:off x="4610100" y="4596495"/>
              <a:ext cx="4533900" cy="1047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E7FF6B1-A916-4227-A6D6-A610E8F9CAB3}"/>
              </a:ext>
            </a:extLst>
          </p:cNvPr>
          <p:cNvSpPr txBox="1">
            <a:spLocks/>
          </p:cNvSpPr>
          <p:nvPr/>
        </p:nvSpPr>
        <p:spPr>
          <a:xfrm>
            <a:off x="4610100" y="1655416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00287" indent="-300287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432" indent="-250428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45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583" indent="-200569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454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80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15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50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485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IDEA 2020.1.1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Navicat Premium 12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MySQL workbench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VS Code</a:t>
            </a:r>
          </a:p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D34A8A6-62FE-4354-A8E0-60B686AFE836}"/>
              </a:ext>
            </a:extLst>
          </p:cNvPr>
          <p:cNvSpPr txBox="1">
            <a:spLocks/>
          </p:cNvSpPr>
          <p:nvPr/>
        </p:nvSpPr>
        <p:spPr>
          <a:xfrm>
            <a:off x="533400" y="1655416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00287" indent="-300287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432" indent="-250428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45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583" indent="-200569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454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80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15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50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485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JDK 1.8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MySQL Ver 8.0.20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SpringBoot 2.3.1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Mybatis – plus Spring Starter 3.1.0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Etc.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5B53EF2-311C-43E0-A460-D31348711277}"/>
              </a:ext>
            </a:extLst>
          </p:cNvPr>
          <p:cNvSpPr txBox="1">
            <a:spLocks/>
          </p:cNvSpPr>
          <p:nvPr/>
        </p:nvSpPr>
        <p:spPr>
          <a:xfrm>
            <a:off x="523875" y="1276892"/>
            <a:ext cx="4038600" cy="304800"/>
          </a:xfrm>
          <a:prstGeom prst="rect">
            <a:avLst/>
          </a:prstGeom>
        </p:spPr>
        <p:txBody>
          <a:bodyPr/>
          <a:lstStyle>
            <a:lvl1pPr marL="300287" indent="-300287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432" indent="-250428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45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583" indent="-200569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454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80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15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50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485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Environment</a:t>
            </a:r>
            <a:endParaRPr 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82DD34A-2CEE-4695-8FCA-A5731527B984}"/>
              </a:ext>
            </a:extLst>
          </p:cNvPr>
          <p:cNvSpPr txBox="1">
            <a:spLocks/>
          </p:cNvSpPr>
          <p:nvPr/>
        </p:nvSpPr>
        <p:spPr>
          <a:xfrm>
            <a:off x="4624325" y="1276891"/>
            <a:ext cx="4038600" cy="304800"/>
          </a:xfrm>
          <a:prstGeom prst="rect">
            <a:avLst/>
          </a:prstGeom>
        </p:spPr>
        <p:txBody>
          <a:bodyPr/>
          <a:lstStyle>
            <a:lvl1pPr marL="300287" indent="-300287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432" indent="-250428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45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583" indent="-200569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454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80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15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50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485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Tools</a:t>
            </a:r>
            <a:endParaRPr 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55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4"/>
          <p:cNvSpPr>
            <a:spLocks/>
          </p:cNvSpPr>
          <p:nvPr/>
        </p:nvSpPr>
        <p:spPr bwMode="auto">
          <a:xfrm>
            <a:off x="-9849" y="3572"/>
            <a:ext cx="9153849" cy="5139928"/>
          </a:xfrm>
          <a:custGeom>
            <a:avLst/>
            <a:gdLst>
              <a:gd name="T0" fmla="*/ 1546 w 1546"/>
              <a:gd name="T1" fmla="*/ 879 h 889"/>
              <a:gd name="T2" fmla="*/ 1536 w 1546"/>
              <a:gd name="T3" fmla="*/ 889 h 889"/>
              <a:gd name="T4" fmla="*/ 10 w 1546"/>
              <a:gd name="T5" fmla="*/ 889 h 889"/>
              <a:gd name="T6" fmla="*/ 0 w 1546"/>
              <a:gd name="T7" fmla="*/ 879 h 889"/>
              <a:gd name="T8" fmla="*/ 0 w 1546"/>
              <a:gd name="T9" fmla="*/ 10 h 889"/>
              <a:gd name="T10" fmla="*/ 10 w 1546"/>
              <a:gd name="T11" fmla="*/ 0 h 889"/>
              <a:gd name="T12" fmla="*/ 1536 w 1546"/>
              <a:gd name="T13" fmla="*/ 0 h 889"/>
              <a:gd name="T14" fmla="*/ 1546 w 1546"/>
              <a:gd name="T15" fmla="*/ 10 h 889"/>
              <a:gd name="T16" fmla="*/ 1546 w 1546"/>
              <a:gd name="T17" fmla="*/ 879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46" h="889">
                <a:moveTo>
                  <a:pt x="1546" y="879"/>
                </a:moveTo>
                <a:cubicBezTo>
                  <a:pt x="1546" y="885"/>
                  <a:pt x="1541" y="889"/>
                  <a:pt x="1536" y="889"/>
                </a:cubicBezTo>
                <a:cubicBezTo>
                  <a:pt x="10" y="889"/>
                  <a:pt x="10" y="889"/>
                  <a:pt x="10" y="889"/>
                </a:cubicBezTo>
                <a:cubicBezTo>
                  <a:pt x="5" y="889"/>
                  <a:pt x="0" y="885"/>
                  <a:pt x="0" y="87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536" y="0"/>
                  <a:pt x="1536" y="0"/>
                  <a:pt x="1536" y="0"/>
                </a:cubicBezTo>
                <a:cubicBezTo>
                  <a:pt x="1541" y="0"/>
                  <a:pt x="1546" y="4"/>
                  <a:pt x="1546" y="10"/>
                </a:cubicBezTo>
                <a:lnTo>
                  <a:pt x="1546" y="879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b="-3427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9849" y="1484429"/>
            <a:ext cx="9153849" cy="2455473"/>
          </a:xfrm>
          <a:prstGeom prst="rect">
            <a:avLst/>
          </a:prstGeom>
          <a:solidFill>
            <a:srgbClr val="0070C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95039" y="1701779"/>
            <a:ext cx="30816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Innovation</a:t>
            </a:r>
          </a:p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</a:p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Highlight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679015" y="1484429"/>
            <a:ext cx="0" cy="24554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1490" y="2872266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3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249851" y="1962565"/>
            <a:ext cx="891796" cy="804056"/>
            <a:chOff x="5557128" y="2138335"/>
            <a:chExt cx="428348" cy="38620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6FA34DF-0BDA-4BCC-8488-73A1374BBA46}"/>
              </a:ext>
            </a:extLst>
          </p:cNvPr>
          <p:cNvSpPr/>
          <p:nvPr/>
        </p:nvSpPr>
        <p:spPr>
          <a:xfrm>
            <a:off x="467544" y="1275606"/>
            <a:ext cx="2749331" cy="1596386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Druid Pool</a:t>
            </a:r>
          </a:p>
          <a:p>
            <a:pPr algn="ctr"/>
            <a:r>
              <a:rPr lang="en-US" altLang="zh-CN" sz="1100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Provide </a:t>
            </a:r>
            <a:r>
              <a:rPr lang="en-US" altLang="zh-CN" sz="110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database connection</a:t>
            </a:r>
            <a:endParaRPr lang="zh-CN" altLang="en-US" sz="1100" dirty="0">
              <a:solidFill>
                <a:srgbClr val="CCEC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Monitor the SQL</a:t>
            </a:r>
          </a:p>
          <a:p>
            <a:pPr algn="ctr"/>
            <a:r>
              <a:rPr lang="en-US" altLang="zh-CN" sz="1100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Firewall</a:t>
            </a:r>
            <a:endParaRPr lang="zh-CN" altLang="en-US" sz="1100" dirty="0">
              <a:solidFill>
                <a:srgbClr val="CCEC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AE4933-7A9E-4316-8289-B37386FFAB36}"/>
              </a:ext>
            </a:extLst>
          </p:cNvPr>
          <p:cNvSpPr/>
          <p:nvPr/>
        </p:nvSpPr>
        <p:spPr>
          <a:xfrm>
            <a:off x="6057057" y="1281717"/>
            <a:ext cx="2749331" cy="1596386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b="1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Swagger UI</a:t>
            </a:r>
          </a:p>
          <a:p>
            <a:pPr algn="ctr"/>
            <a:r>
              <a:rPr lang="en-US" altLang="zh-CN" sz="1100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Finish config work</a:t>
            </a:r>
            <a:endParaRPr lang="zh-CN" altLang="en-US" sz="1100" dirty="0">
              <a:solidFill>
                <a:srgbClr val="CCEC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Helps a lot when testing backend work</a:t>
            </a:r>
            <a:endParaRPr lang="zh-CN" altLang="en-US" sz="1100" dirty="0">
              <a:solidFill>
                <a:srgbClr val="CCEC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100" dirty="0">
              <a:solidFill>
                <a:srgbClr val="CCECFF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CCE7F0-6494-4FAF-81F4-8369E7284003}"/>
              </a:ext>
            </a:extLst>
          </p:cNvPr>
          <p:cNvSpPr/>
          <p:nvPr/>
        </p:nvSpPr>
        <p:spPr>
          <a:xfrm>
            <a:off x="3262301" y="2919580"/>
            <a:ext cx="2749331" cy="1596386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altLang="zh-CN" sz="1600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b="1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Jedis</a:t>
            </a:r>
          </a:p>
          <a:p>
            <a:pPr algn="ctr"/>
            <a:r>
              <a:rPr lang="en-US" altLang="zh-CN" sz="1100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Finish config work</a:t>
            </a:r>
            <a:endParaRPr lang="zh-CN" altLang="en-US" sz="1100" dirty="0">
              <a:solidFill>
                <a:srgbClr val="CCEC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dirty="0">
                <a:solidFill>
                  <a:srgbClr val="CCECFF"/>
                </a:solidFill>
                <a:latin typeface="微软雅黑" pitchFamily="34" charset="-122"/>
                <a:ea typeface="微软雅黑" pitchFamily="34" charset="-122"/>
              </a:rPr>
              <a:t>Test successfully when using in BrdProductController</a:t>
            </a:r>
            <a:endParaRPr lang="zh-CN" altLang="en-US" sz="1100" dirty="0">
              <a:solidFill>
                <a:srgbClr val="CCEC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600" dirty="0">
              <a:solidFill>
                <a:srgbClr val="CCEC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76D2BF-86FA-4602-949B-565F3FCB3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9990" y="3135092"/>
            <a:ext cx="2756398" cy="11714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B8E280-B5A3-46D3-828C-F809C6916B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2301" y="1555703"/>
            <a:ext cx="2749331" cy="1036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C8A2B6-9237-47F6-A52A-03522D3269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3049402"/>
            <a:ext cx="2749331" cy="134285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320504F-97DC-4C68-A71A-9430FCFE05CA}"/>
              </a:ext>
            </a:extLst>
          </p:cNvPr>
          <p:cNvSpPr/>
          <p:nvPr/>
        </p:nvSpPr>
        <p:spPr>
          <a:xfrm>
            <a:off x="0" y="1574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Part</a:t>
            </a:r>
            <a:r>
              <a:rPr lang="zh-CN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III</a:t>
            </a:r>
          </a:p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Innovation &amp; Highlight</a:t>
            </a:r>
            <a:endParaRPr lang="zh-CN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4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1BA20D-A44B-4C4C-96FC-12F6E6C4B1E1}"/>
              </a:ext>
            </a:extLst>
          </p:cNvPr>
          <p:cNvSpPr/>
          <p:nvPr/>
        </p:nvSpPr>
        <p:spPr>
          <a:xfrm>
            <a:off x="0" y="1574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Part</a:t>
            </a:r>
            <a:r>
              <a:rPr lang="zh-CN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III</a:t>
            </a:r>
          </a:p>
          <a:p>
            <a:pPr algn="ctr"/>
            <a:r>
              <a:rPr lang="en-US" altLang="zh-C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Innovation &amp; Highlight</a:t>
            </a:r>
            <a:endParaRPr lang="zh-CN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60BE9-5E09-4593-BEEF-9C371912E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84" y="1491630"/>
            <a:ext cx="6172735" cy="3132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E4C118-EC5B-464D-B3A5-3987E7EC168D}"/>
              </a:ext>
            </a:extLst>
          </p:cNvPr>
          <p:cNvSpPr/>
          <p:nvPr/>
        </p:nvSpPr>
        <p:spPr>
          <a:xfrm>
            <a:off x="3146289" y="699542"/>
            <a:ext cx="28514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YiYuan API</a:t>
            </a:r>
            <a:endParaRPr lang="zh-CN" alt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38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65"/>
</p:tagLst>
</file>

<file path=ppt/theme/theme1.xml><?xml version="1.0" encoding="utf-8"?>
<a:theme xmlns:a="http://schemas.openxmlformats.org/drawingml/2006/main" name="清风素材 https://12sc.taobao.com/">
  <a:themeElements>
    <a:clrScheme name="自定义 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B0F0"/>
      </a:accent2>
      <a:accent3>
        <a:srgbClr val="0070C0"/>
      </a:accent3>
      <a:accent4>
        <a:srgbClr val="00B0F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785</TotalTime>
  <Pages>0</Pages>
  <Words>302</Words>
  <Characters>0</Characters>
  <Application>Microsoft Office PowerPoint</Application>
  <DocSecurity>0</DocSecurity>
  <PresentationFormat>全屏显示(16:9)</PresentationFormat>
  <Lines>0</Lines>
  <Paragraphs>105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黑体</vt:lpstr>
      <vt:lpstr>浪漫雅圆</vt:lpstr>
      <vt:lpstr>微软雅黑</vt:lpstr>
      <vt:lpstr>Arial</vt:lpstr>
      <vt:lpstr>Calibri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</cp:keywords>
  <dc:description>https://800sucai.taobao.com</dc:description>
  <cp:lastModifiedBy>李 远识</cp:lastModifiedBy>
  <cp:revision>224</cp:revision>
  <dcterms:created xsi:type="dcterms:W3CDTF">2013-01-25T01:44:32Z</dcterms:created>
  <dcterms:modified xsi:type="dcterms:W3CDTF">2020-07-24T06:55:44Z</dcterms:modified>
  <cp:category>https://800sucai.taobao.com</cp:category>
  <cp:contentStatus>12sc.taobao.com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